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76" r:id="rId2"/>
    <p:sldId id="279" r:id="rId3"/>
    <p:sldId id="300" r:id="rId4"/>
    <p:sldId id="301" r:id="rId5"/>
    <p:sldId id="302" r:id="rId6"/>
    <p:sldId id="303" r:id="rId7"/>
    <p:sldId id="304" r:id="rId8"/>
    <p:sldId id="306" r:id="rId9"/>
    <p:sldId id="307" r:id="rId10"/>
    <p:sldId id="309" r:id="rId11"/>
    <p:sldId id="308" r:id="rId12"/>
    <p:sldId id="285" r:id="rId13"/>
    <p:sldId id="283" r:id="rId14"/>
    <p:sldId id="294" r:id="rId15"/>
    <p:sldId id="310" r:id="rId16"/>
    <p:sldId id="299" r:id="rId17"/>
    <p:sldId id="289" r:id="rId18"/>
    <p:sldId id="290" r:id="rId19"/>
    <p:sldId id="291" r:id="rId20"/>
    <p:sldId id="29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A8FB"/>
    <a:srgbClr val="FF9933"/>
    <a:srgbClr val="9FFDA8"/>
    <a:srgbClr val="FBF9A1"/>
    <a:srgbClr val="E60AE6"/>
    <a:srgbClr val="F9A3E2"/>
    <a:srgbClr val="FCAB3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8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02297A-E3F2-E808-9249-A4437BBE3F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9EE4E1-EA3A-8209-7A5E-9AAE9AFCE6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259C7-D168-4ACC-863D-7A791A6E94D7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2D375B-0586-7572-EE74-DE13689BB8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9793C-1FC1-1328-B195-5A038DF366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23FA5-4A9B-4A62-97D6-72DB878D6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15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31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E09F5-D6FB-E90A-5032-3CDC1230A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6BA7D1-1B1A-0699-04C3-28068B941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FE1F-505E-FD6A-A44C-5A37088A0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CE9A3-9865-ADD7-670C-1FF9644EF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3A17C-17D0-30D3-E5CF-A2EDA3F7B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8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8B3806-B672-B24A-D7DE-5D4FADD0A7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4181DC-4939-C39F-6E84-70A85B8A4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2D54B-635A-B925-8D81-BE14DBFA2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A17B6-CF33-27D7-6839-E1AC688E5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B9442-06BF-74E9-06D0-AB863871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650BD-642F-5697-06F6-08181A297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5E611-D16E-C96C-5A15-6986F8CAD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4856D-B5E3-2F6E-FFAA-BA9E166217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2F79E-365B-20E8-CE56-BA51C92D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D677F-7FF6-67AA-3C4E-BAD0BC1EC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D86D3B3-1BE4-A091-D523-3DC5243451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9267" y="322005"/>
            <a:ext cx="1845305" cy="18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3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231BF-EB29-CD3E-EE8E-52029DA6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12240-D331-D2F3-9995-440B3005C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BDB01-897A-5142-0F3E-3BF2F57E0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6DA78-06A4-F992-CDE4-8A59FE242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7EA68-7714-D538-EB02-D98125C5B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1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BC84-A989-52AA-9307-8EF4486D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50146-FABC-0B5D-59B2-D0EA60D07D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462CD-4E13-5F69-E537-9443A1168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7C5F4C-2A3C-2ADE-9BAA-659DFA00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266F4-D922-71E5-1EAC-920ABC0C6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BA53C-09D6-6572-7BAD-CACF1D34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5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B0C23-011D-F351-C573-1B44E3C9C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5EF9D-7657-8BD0-978B-4447D8733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F27EA6-B117-83E9-D1D8-C4AF9ADC9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BE77BE-8C0A-BCB0-8C57-BE667408D0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51B03A-61DC-A80E-2A46-F843F0CE01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1FD30-B0AB-CC12-D973-B1B2A72029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D49C85-EF82-42D4-2FA1-F84C5D5CF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26855-69BB-CE6C-1495-BBAD11CD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55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B782F-E36F-0614-F6C1-FA0060712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FB928E-490E-63F5-67DA-1B85AA884D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522057-E28C-5548-B4CC-5C6FE3D89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8859CB-6B49-A874-DEA6-5BAD486F1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0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520928-9D27-9CBB-74E5-366BF423A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53210F-C520-3F5C-9C59-59955E582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39416-5C56-CE37-AD39-275E70F6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59653-BF6C-318F-8BDF-4E25C862F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AD45D-0EAD-69FE-2540-38BF1B6E4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68203-00C7-B566-0B95-B24BAA4F7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805CB-E3A0-54CD-8A12-CA82128042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C4E28-BD38-CC5B-4183-AFEFDFC4D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B93D5-C2A1-4CC9-5DD1-B29F4D4FB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7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8B983-72A6-779D-E20F-A6C327B6E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C2F14A-9272-7848-0ED1-A687C5BC79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C9542-45D0-F5C4-23CF-E49B4348E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C6D528-03AD-811D-CFBD-E390A895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BF7B9-781D-8616-E8AC-B5E331619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71039-4206-3740-9349-9C442B3BB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14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39A88FE-735D-3368-6277-EECB5341F9A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9267" y="322005"/>
            <a:ext cx="1845305" cy="18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3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aircraft&#10;&#10;Description automatically generated">
            <a:extLst>
              <a:ext uri="{FF2B5EF4-FFF2-40B4-BE49-F238E27FC236}">
                <a16:creationId xmlns:a16="http://schemas.microsoft.com/office/drawing/2014/main" id="{A47FBEBE-B785-9C69-7670-259E712E6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D1C6183F-80B0-4A18-D62F-29AFE337DE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50" y="0"/>
            <a:ext cx="12192000" cy="7143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CB9DA8-F363-2D9B-65AF-B539366AAD2A}"/>
              </a:ext>
            </a:extLst>
          </p:cNvPr>
          <p:cNvSpPr txBox="1"/>
          <p:nvPr/>
        </p:nvSpPr>
        <p:spPr>
          <a:xfrm>
            <a:off x="4614116" y="4492399"/>
            <a:ext cx="3150377" cy="1231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 err="1">
                <a:ln w="254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Poky's" panose="020B0606040200020203" pitchFamily="34" charset="0"/>
              </a:rPr>
              <a:t>Tiếng</a:t>
            </a:r>
            <a:r>
              <a:rPr lang="en-US" sz="4000" dirty="0">
                <a:ln w="254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Poky's" panose="020B0606040200020203" pitchFamily="34" charset="0"/>
              </a:rPr>
              <a:t> </a:t>
            </a:r>
            <a:r>
              <a:rPr lang="en-US" sz="4000" dirty="0" err="1">
                <a:ln w="254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Poky's" panose="020B0606040200020203" pitchFamily="34" charset="0"/>
              </a:rPr>
              <a:t>Việt</a:t>
            </a:r>
            <a:endParaRPr lang="en-US" sz="4000" dirty="0">
              <a:ln w="2540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VN-Poky's" panose="020B0606040200020203" pitchFamily="34" charset="0"/>
            </a:endParaRPr>
          </a:p>
          <a:p>
            <a:pPr algn="ctr"/>
            <a:endParaRPr lang="en-US" sz="4000" dirty="0">
              <a:ln w="25400">
                <a:solidFill>
                  <a:schemeClr val="tx2">
                    <a:lumMod val="20000"/>
                    <a:lumOff val="80000"/>
                  </a:schemeClr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445682-CD00-3223-8087-379C46201058}"/>
              </a:ext>
            </a:extLst>
          </p:cNvPr>
          <p:cNvSpPr txBox="1"/>
          <p:nvPr/>
        </p:nvSpPr>
        <p:spPr>
          <a:xfrm>
            <a:off x="2500504" y="5293255"/>
            <a:ext cx="7377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gradFill>
                  <a:gsLst>
                    <a:gs pos="11000">
                      <a:srgbClr val="00B0F0"/>
                    </a:gs>
                    <a:gs pos="56000">
                      <a:srgbClr val="E60AE6"/>
                    </a:gs>
                    <a:gs pos="100000">
                      <a:srgbClr val="FFFF00"/>
                    </a:gs>
                    <a:gs pos="100000">
                      <a:srgbClr val="9FFDA8"/>
                    </a:gs>
                  </a:gsLst>
                  <a:lin ang="5400000" scaled="1"/>
                </a:gradFill>
                <a:latin typeface="SVN-Hole Hearted" panose="020B0A06020104020203" pitchFamily="34" charset="0"/>
              </a:rPr>
              <a:t>Chủ điểm: </a:t>
            </a:r>
          </a:p>
          <a:p>
            <a:pPr algn="ctr"/>
            <a:r>
              <a:rPr lang="vi-VN" sz="4000" dirty="0">
                <a:gradFill>
                  <a:gsLst>
                    <a:gs pos="11000">
                      <a:srgbClr val="00B0F0"/>
                    </a:gs>
                    <a:gs pos="56000">
                      <a:srgbClr val="E60AE6"/>
                    </a:gs>
                    <a:gs pos="100000">
                      <a:srgbClr val="FFFF00"/>
                    </a:gs>
                    <a:gs pos="100000">
                      <a:srgbClr val="9FFDA8"/>
                    </a:gs>
                  </a:gsLst>
                  <a:lin ang="5400000" scaled="1"/>
                </a:gradFill>
                <a:latin typeface="SVN-Hole Hearted" panose="020B0A06020104020203" pitchFamily="34" charset="0"/>
              </a:rPr>
              <a:t>Ước mơ tuổi thơ</a:t>
            </a:r>
          </a:p>
        </p:txBody>
      </p:sp>
    </p:spTree>
    <p:extLst>
      <p:ext uri="{BB962C8B-B14F-4D97-AF65-F5344CB8AC3E}">
        <p14:creationId xmlns:p14="http://schemas.microsoft.com/office/powerpoint/2010/main" val="42851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ircraft&#10;&#10;Description automatically generated">
            <a:extLst>
              <a:ext uri="{FF2B5EF4-FFF2-40B4-BE49-F238E27FC236}">
                <a16:creationId xmlns:a16="http://schemas.microsoft.com/office/drawing/2014/main" id="{8A7FD94A-2BB3-6664-CAAF-4F5FC234B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094" y="-1"/>
            <a:ext cx="12192000" cy="726364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8A9D407-BFE3-E661-4A85-6304455D4217}"/>
              </a:ext>
            </a:extLst>
          </p:cNvPr>
          <p:cNvGrpSpPr/>
          <p:nvPr/>
        </p:nvGrpSpPr>
        <p:grpSpPr>
          <a:xfrm rot="21189006">
            <a:off x="1519936" y="425926"/>
            <a:ext cx="5084618" cy="4228617"/>
            <a:chOff x="923569" y="2021431"/>
            <a:chExt cx="5084618" cy="4228617"/>
          </a:xfrm>
        </p:grpSpPr>
        <p:sp>
          <p:nvSpPr>
            <p:cNvPr id="16" name="Heart 15">
              <a:extLst>
                <a:ext uri="{FF2B5EF4-FFF2-40B4-BE49-F238E27FC236}">
                  <a16:creationId xmlns:a16="http://schemas.microsoft.com/office/drawing/2014/main" id="{62AD1A16-CF79-7002-67D2-B27F9D033822}"/>
                </a:ext>
              </a:extLst>
            </p:cNvPr>
            <p:cNvSpPr/>
            <p:nvPr/>
          </p:nvSpPr>
          <p:spPr>
            <a:xfrm>
              <a:off x="923569" y="2021431"/>
              <a:ext cx="5084618" cy="4228617"/>
            </a:xfrm>
            <a:custGeom>
              <a:avLst/>
              <a:gdLst>
                <a:gd name="connsiteX0" fmla="*/ 2542309 w 5084618"/>
                <a:gd name="connsiteY0" fmla="*/ 1057154 h 4228617"/>
                <a:gd name="connsiteX1" fmla="*/ 2542309 w 5084618"/>
                <a:gd name="connsiteY1" fmla="*/ 4228617 h 4228617"/>
                <a:gd name="connsiteX2" fmla="*/ 2542309 w 5084618"/>
                <a:gd name="connsiteY2" fmla="*/ 1057154 h 422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4618" h="4228617" fill="none" extrusionOk="0">
                  <a:moveTo>
                    <a:pt x="2542309" y="1057154"/>
                  </a:moveTo>
                  <a:cubicBezTo>
                    <a:pt x="2916825" y="-1248255"/>
                    <a:pt x="7570692" y="1467675"/>
                    <a:pt x="2542309" y="4228617"/>
                  </a:cubicBezTo>
                  <a:cubicBezTo>
                    <a:pt x="-2438951" y="1156849"/>
                    <a:pt x="1474491" y="-1874897"/>
                    <a:pt x="2542309" y="1057154"/>
                  </a:cubicBezTo>
                  <a:close/>
                </a:path>
                <a:path w="5084618" h="4228617" stroke="0" extrusionOk="0">
                  <a:moveTo>
                    <a:pt x="2542309" y="1057154"/>
                  </a:moveTo>
                  <a:cubicBezTo>
                    <a:pt x="4229123" y="-901793"/>
                    <a:pt x="7506234" y="1222689"/>
                    <a:pt x="2542309" y="4228617"/>
                  </a:cubicBezTo>
                  <a:cubicBezTo>
                    <a:pt x="-2666671" y="612263"/>
                    <a:pt x="1132887" y="-1591863"/>
                    <a:pt x="2542309" y="1057154"/>
                  </a:cubicBezTo>
                  <a:close/>
                </a:path>
              </a:pathLst>
            </a:custGeom>
            <a:solidFill>
              <a:srgbClr val="FBF9A1"/>
            </a:solidFill>
            <a:ln>
              <a:prstDash val="dash"/>
              <a:extLst>
                <a:ext uri="{C807C97D-BFC1-408E-A445-0C87EB9F89A2}">
                  <ask:lineSketchStyleProps xmlns:ask="http://schemas.microsoft.com/office/drawing/2018/sketchyshapes" sd="806471361">
                    <a:prstGeom prst="hear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6F5679-E2BB-BEB6-2AB1-417A1DF2FC24}"/>
                </a:ext>
              </a:extLst>
            </p:cNvPr>
            <p:cNvSpPr txBox="1"/>
            <p:nvPr/>
          </p:nvSpPr>
          <p:spPr>
            <a:xfrm>
              <a:off x="1445355" y="2971220"/>
              <a:ext cx="4041046" cy="1938992"/>
            </a:xfrm>
            <a:prstGeom prst="rect">
              <a:avLst/>
            </a:prstGeom>
            <a:noFill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vi-VN" sz="6000" dirty="0">
                  <a:solidFill>
                    <a:srgbClr val="FF0000"/>
                  </a:solidFill>
                  <a:latin typeface="UTM Cookies" panose="02040603050506020204" pitchFamily="18" charset="0"/>
                </a:rPr>
                <a:t>Bạn </a:t>
              </a:r>
            </a:p>
            <a:p>
              <a:pPr algn="ctr"/>
              <a:r>
                <a:rPr lang="vi-VN" sz="6000" dirty="0">
                  <a:solidFill>
                    <a:srgbClr val="FF0000"/>
                  </a:solidFill>
                  <a:latin typeface="UTM Cookies" panose="02040603050506020204" pitchFamily="18" charset="0"/>
                </a:rPr>
                <a:t>nhận xét</a:t>
              </a:r>
              <a:endParaRPr lang="en-US" sz="6000" dirty="0">
                <a:solidFill>
                  <a:srgbClr val="FF0000"/>
                </a:solidFill>
                <a:latin typeface="UTM Cookies" panose="020406030505060202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62CCA88-534C-1299-FE21-4F6B7EE221CB}"/>
              </a:ext>
            </a:extLst>
          </p:cNvPr>
          <p:cNvGrpSpPr/>
          <p:nvPr/>
        </p:nvGrpSpPr>
        <p:grpSpPr>
          <a:xfrm rot="182159">
            <a:off x="5621962" y="634122"/>
            <a:ext cx="5306699" cy="3838570"/>
            <a:chOff x="6691745" y="2362748"/>
            <a:chExt cx="5306699" cy="3838570"/>
          </a:xfrm>
        </p:grpSpPr>
        <p:sp>
          <p:nvSpPr>
            <p:cNvPr id="19" name="Heart 18">
              <a:extLst>
                <a:ext uri="{FF2B5EF4-FFF2-40B4-BE49-F238E27FC236}">
                  <a16:creationId xmlns:a16="http://schemas.microsoft.com/office/drawing/2014/main" id="{F3D60FE1-F21B-DA84-D56E-3516DE9406B6}"/>
                </a:ext>
              </a:extLst>
            </p:cNvPr>
            <p:cNvSpPr/>
            <p:nvPr/>
          </p:nvSpPr>
          <p:spPr>
            <a:xfrm>
              <a:off x="6691745" y="2362748"/>
              <a:ext cx="5306699" cy="3838570"/>
            </a:xfrm>
            <a:custGeom>
              <a:avLst/>
              <a:gdLst>
                <a:gd name="connsiteX0" fmla="*/ 2653350 w 5306699"/>
                <a:gd name="connsiteY0" fmla="*/ 959643 h 3838570"/>
                <a:gd name="connsiteX1" fmla="*/ 2653350 w 5306699"/>
                <a:gd name="connsiteY1" fmla="*/ 3838570 h 3838570"/>
                <a:gd name="connsiteX2" fmla="*/ 2653350 w 5306699"/>
                <a:gd name="connsiteY2" fmla="*/ 959643 h 3838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06699" h="3838570" fill="none" extrusionOk="0">
                  <a:moveTo>
                    <a:pt x="2653350" y="959643"/>
                  </a:moveTo>
                  <a:cubicBezTo>
                    <a:pt x="3137447" y="-1133151"/>
                    <a:pt x="7831793" y="1564195"/>
                    <a:pt x="2653350" y="3838570"/>
                  </a:cubicBezTo>
                  <a:cubicBezTo>
                    <a:pt x="-2710191" y="985231"/>
                    <a:pt x="1546257" y="-1363086"/>
                    <a:pt x="2653350" y="959643"/>
                  </a:cubicBezTo>
                  <a:close/>
                </a:path>
                <a:path w="5306699" h="3838570" stroke="0" extrusionOk="0">
                  <a:moveTo>
                    <a:pt x="2653350" y="959643"/>
                  </a:moveTo>
                  <a:cubicBezTo>
                    <a:pt x="3818943" y="-1230950"/>
                    <a:pt x="7527166" y="1356593"/>
                    <a:pt x="2653350" y="3838570"/>
                  </a:cubicBezTo>
                  <a:cubicBezTo>
                    <a:pt x="-2774203" y="711110"/>
                    <a:pt x="1370770" y="-1371703"/>
                    <a:pt x="2653350" y="959643"/>
                  </a:cubicBezTo>
                  <a:close/>
                </a:path>
              </a:pathLst>
            </a:custGeom>
            <a:solidFill>
              <a:srgbClr val="9FFDA8"/>
            </a:solidFill>
            <a:ln>
              <a:prstDash val="dash"/>
              <a:extLst>
                <a:ext uri="{C807C97D-BFC1-408E-A445-0C87EB9F89A2}">
                  <ask:lineSketchStyleProps xmlns:ask="http://schemas.microsoft.com/office/drawing/2018/sketchyshapes" sd="806471361">
                    <a:prstGeom prst="hear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3B55E6B-E5CE-F966-4577-676FBE61F946}"/>
                </a:ext>
              </a:extLst>
            </p:cNvPr>
            <p:cNvSpPr txBox="1"/>
            <p:nvPr/>
          </p:nvSpPr>
          <p:spPr>
            <a:xfrm>
              <a:off x="7124898" y="3247131"/>
              <a:ext cx="4433453" cy="1938992"/>
            </a:xfrm>
            <a:prstGeom prst="rect">
              <a:avLst/>
            </a:prstGeom>
            <a:noFill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vi-VN" sz="6000" dirty="0">
                  <a:solidFill>
                    <a:srgbClr val="FF0000"/>
                  </a:solidFill>
                  <a:latin typeface="UTM Cookies" panose="02040603050506020204" pitchFamily="18" charset="0"/>
                </a:rPr>
                <a:t>Giáo viên </a:t>
              </a:r>
            </a:p>
            <a:p>
              <a:pPr algn="ctr"/>
              <a:r>
                <a:rPr lang="vi-VN" sz="6000" dirty="0">
                  <a:solidFill>
                    <a:srgbClr val="FF0000"/>
                  </a:solidFill>
                  <a:latin typeface="UTM Cookies" panose="02040603050506020204" pitchFamily="18" charset="0"/>
                </a:rPr>
                <a:t>nhận xét</a:t>
              </a:r>
              <a:endParaRPr lang="en-US" sz="6000" dirty="0">
                <a:solidFill>
                  <a:srgbClr val="FF0000"/>
                </a:solidFill>
                <a:latin typeface="UTM Cookies" panose="02040603050506020204" pitchFamily="18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A84C9EEA-B7F7-AEA5-5E2B-10AEEC5D70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277199">
            <a:off x="211491" y="2623562"/>
            <a:ext cx="3536140" cy="40229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A10DC68-B9D9-7959-6E3E-43639EF038C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5497" y="3309154"/>
            <a:ext cx="3201335" cy="3435926"/>
          </a:xfrm>
          <a:prstGeom prst="rect">
            <a:avLst/>
          </a:prstGeom>
        </p:spPr>
      </p:pic>
      <p:pic>
        <p:nvPicPr>
          <p:cNvPr id="34" name="Picture 33" descr="A field of flowers&#10;&#10;Description automatically generated with low confidence">
            <a:extLst>
              <a:ext uri="{FF2B5EF4-FFF2-40B4-BE49-F238E27FC236}">
                <a16:creationId xmlns:a16="http://schemas.microsoft.com/office/drawing/2014/main" id="{22A517D2-0388-E1BD-C498-43CBDCB4BE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8"/>
          <a:stretch/>
        </p:blipFill>
        <p:spPr>
          <a:xfrm>
            <a:off x="5705358" y="4691851"/>
            <a:ext cx="12192000" cy="2618509"/>
          </a:xfrm>
          <a:prstGeom prst="rect">
            <a:avLst/>
          </a:prstGeom>
        </p:spPr>
      </p:pic>
      <p:pic>
        <p:nvPicPr>
          <p:cNvPr id="35" name="Picture 34" descr="A field of flowers&#10;&#10;Description automatically generated with low confidence">
            <a:extLst>
              <a:ext uri="{FF2B5EF4-FFF2-40B4-BE49-F238E27FC236}">
                <a16:creationId xmlns:a16="http://schemas.microsoft.com/office/drawing/2014/main" id="{92113125-0681-A82E-0AFE-24A41C8C8F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8"/>
          <a:stretch/>
        </p:blipFill>
        <p:spPr>
          <a:xfrm flipH="1">
            <a:off x="-5010207" y="4709809"/>
            <a:ext cx="11848785" cy="261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49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aircraft&#10;&#10;Description automatically generated">
            <a:extLst>
              <a:ext uri="{FF2B5EF4-FFF2-40B4-BE49-F238E27FC236}">
                <a16:creationId xmlns:a16="http://schemas.microsoft.com/office/drawing/2014/main" id="{FB807E65-5841-143E-3BB3-15CEA9212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3190F5-151E-957F-2933-A79D27D9A129}"/>
              </a:ext>
            </a:extLst>
          </p:cNvPr>
          <p:cNvSpPr txBox="1"/>
          <p:nvPr/>
        </p:nvSpPr>
        <p:spPr>
          <a:xfrm>
            <a:off x="1312230" y="454907"/>
            <a:ext cx="9962957" cy="1169551"/>
          </a:xfrm>
          <a:custGeom>
            <a:avLst/>
            <a:gdLst>
              <a:gd name="connsiteX0" fmla="*/ 0 w 9962957"/>
              <a:gd name="connsiteY0" fmla="*/ 0 h 1169551"/>
              <a:gd name="connsiteX1" fmla="*/ 9962957 w 9962957"/>
              <a:gd name="connsiteY1" fmla="*/ 0 h 1169551"/>
              <a:gd name="connsiteX2" fmla="*/ 9962957 w 9962957"/>
              <a:gd name="connsiteY2" fmla="*/ 1169551 h 1169551"/>
              <a:gd name="connsiteX3" fmla="*/ 0 w 9962957"/>
              <a:gd name="connsiteY3" fmla="*/ 1169551 h 1169551"/>
              <a:gd name="connsiteX4" fmla="*/ 0 w 9962957"/>
              <a:gd name="connsiteY4" fmla="*/ 0 h 116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2957" h="1169551" fill="none" extrusionOk="0">
                <a:moveTo>
                  <a:pt x="0" y="0"/>
                </a:moveTo>
                <a:cubicBezTo>
                  <a:pt x="1997114" y="-117218"/>
                  <a:pt x="8568525" y="-148892"/>
                  <a:pt x="9962957" y="0"/>
                </a:cubicBezTo>
                <a:cubicBezTo>
                  <a:pt x="9901145" y="240412"/>
                  <a:pt x="9860386" y="692820"/>
                  <a:pt x="9962957" y="1169551"/>
                </a:cubicBezTo>
                <a:cubicBezTo>
                  <a:pt x="8789365" y="1192784"/>
                  <a:pt x="3375059" y="1002858"/>
                  <a:pt x="0" y="1169551"/>
                </a:cubicBezTo>
                <a:cubicBezTo>
                  <a:pt x="41906" y="618215"/>
                  <a:pt x="-98834" y="270345"/>
                  <a:pt x="0" y="0"/>
                </a:cubicBezTo>
                <a:close/>
              </a:path>
              <a:path w="9962957" h="1169551" stroke="0" extrusionOk="0">
                <a:moveTo>
                  <a:pt x="0" y="0"/>
                </a:moveTo>
                <a:cubicBezTo>
                  <a:pt x="2362289" y="-39958"/>
                  <a:pt x="6421539" y="-55914"/>
                  <a:pt x="9962957" y="0"/>
                </a:cubicBezTo>
                <a:cubicBezTo>
                  <a:pt x="10003395" y="295107"/>
                  <a:pt x="9968935" y="589382"/>
                  <a:pt x="9962957" y="1169551"/>
                </a:cubicBezTo>
                <a:cubicBezTo>
                  <a:pt x="7024862" y="1090462"/>
                  <a:pt x="1615003" y="1012385"/>
                  <a:pt x="0" y="1169551"/>
                </a:cubicBezTo>
                <a:cubicBezTo>
                  <a:pt x="62404" y="989179"/>
                  <a:pt x="48394" y="31010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405148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500" dirty="0">
                <a:solidFill>
                  <a:schemeClr val="bg1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Em hãy dùng những từ ngữ tìm được ở bài tập 2 để nói về bạn Tiến Anh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CD64990-2F06-2EF5-FBEF-A1F993FCC4EF}"/>
              </a:ext>
            </a:extLst>
          </p:cNvPr>
          <p:cNvGrpSpPr/>
          <p:nvPr/>
        </p:nvGrpSpPr>
        <p:grpSpPr>
          <a:xfrm>
            <a:off x="-254672" y="4925348"/>
            <a:ext cx="12446673" cy="2000031"/>
            <a:chOff x="-254672" y="4925348"/>
            <a:chExt cx="12446673" cy="2000031"/>
          </a:xfrm>
        </p:grpSpPr>
        <p:pic>
          <p:nvPicPr>
            <p:cNvPr id="9" name="Picture 8" descr="A field of flowers&#10;&#10;Description automatically generated with low confidence">
              <a:extLst>
                <a:ext uri="{FF2B5EF4-FFF2-40B4-BE49-F238E27FC236}">
                  <a16:creationId xmlns:a16="http://schemas.microsoft.com/office/drawing/2014/main" id="{AF3C96A8-8A48-99F0-2421-3E0B6F7CD3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9" t="62424"/>
            <a:stretch/>
          </p:blipFill>
          <p:spPr>
            <a:xfrm flipH="1">
              <a:off x="-254672" y="4925348"/>
              <a:ext cx="8063346" cy="2000031"/>
            </a:xfrm>
            <a:prstGeom prst="rect">
              <a:avLst/>
            </a:prstGeom>
          </p:spPr>
        </p:pic>
        <p:pic>
          <p:nvPicPr>
            <p:cNvPr id="11" name="Picture 10" descr="A field of flowers&#10;&#10;Description automatically generated with low confidence">
              <a:extLst>
                <a:ext uri="{FF2B5EF4-FFF2-40B4-BE49-F238E27FC236}">
                  <a16:creationId xmlns:a16="http://schemas.microsoft.com/office/drawing/2014/main" id="{0B14890E-8A00-CA3B-6618-D4A21656F3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9" t="62424" r="37869"/>
            <a:stretch/>
          </p:blipFill>
          <p:spPr>
            <a:xfrm>
              <a:off x="7808675" y="4925348"/>
              <a:ext cx="4383326" cy="2000031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F761EE5-0E4C-9241-9E98-355043819B18}"/>
              </a:ext>
            </a:extLst>
          </p:cNvPr>
          <p:cNvSpPr txBox="1"/>
          <p:nvPr/>
        </p:nvSpPr>
        <p:spPr>
          <a:xfrm>
            <a:off x="5707001" y="2079365"/>
            <a:ext cx="585057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Bạn</a:t>
            </a:r>
            <a:r>
              <a:rPr kumimoji="0" lang="vi-VN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Tiến Anh </a:t>
            </a:r>
            <a:r>
              <a:rPr kumimoji="0" lang="vi-VN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cố gắng </a:t>
            </a:r>
            <a:r>
              <a:rPr kumimoji="0" lang="vi-VN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để làm mọi việc bằng chân. 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Bạn</a:t>
            </a:r>
            <a:r>
              <a:rPr kumimoji="0" lang="vi-VN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vi-VN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nỗ lực </a:t>
            </a:r>
            <a:r>
              <a:rPr kumimoji="0" lang="vi-VN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sử dụng máy tính bằng chân. 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Bạn</a:t>
            </a:r>
            <a:r>
              <a:rPr kumimoji="0" lang="vi-VN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vi-VN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đam mê </a:t>
            </a:r>
            <a:r>
              <a:rPr kumimoji="0" lang="vi-VN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vẽ tranh và có ước mơ làm họa sĩ.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DB3410C-2AF1-1AC5-BBBF-D435B8C8ED88}"/>
              </a:ext>
            </a:extLst>
          </p:cNvPr>
          <p:cNvGrpSpPr/>
          <p:nvPr/>
        </p:nvGrpSpPr>
        <p:grpSpPr>
          <a:xfrm>
            <a:off x="1144943" y="2115517"/>
            <a:ext cx="4279673" cy="3564701"/>
            <a:chOff x="1019175" y="2070275"/>
            <a:chExt cx="4279673" cy="356470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6701C77-6953-D007-4A5E-D3B910ED5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4123" y="3490070"/>
              <a:ext cx="2364725" cy="214490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30B5BED-CEC0-F828-352F-52FE2A02E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052804">
              <a:off x="1019175" y="2070275"/>
              <a:ext cx="2470476" cy="2240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3227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aircraft&#10;&#10;Description automatically generated">
            <a:extLst>
              <a:ext uri="{FF2B5EF4-FFF2-40B4-BE49-F238E27FC236}">
                <a16:creationId xmlns:a16="http://schemas.microsoft.com/office/drawing/2014/main" id="{998370B3-3896-A3D5-E2DE-F54B99F56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19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F4A43C-6866-8481-F670-60CE9D09D7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8" r="36951"/>
          <a:stretch/>
        </p:blipFill>
        <p:spPr>
          <a:xfrm>
            <a:off x="77377" y="8119"/>
            <a:ext cx="4761522" cy="65419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183A30-B255-89C8-41FB-74F2D41EE9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3" t="4154" r="6978" b="21421"/>
          <a:stretch/>
        </p:blipFill>
        <p:spPr>
          <a:xfrm>
            <a:off x="4838899" y="1979864"/>
            <a:ext cx="7275723" cy="31639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4E2490D-0964-9DFF-6FA8-E08693E285D1}"/>
              </a:ext>
            </a:extLst>
          </p:cNvPr>
          <p:cNvGrpSpPr/>
          <p:nvPr/>
        </p:nvGrpSpPr>
        <p:grpSpPr>
          <a:xfrm>
            <a:off x="4838900" y="427301"/>
            <a:ext cx="6407091" cy="1359622"/>
            <a:chOff x="4859800" y="354191"/>
            <a:chExt cx="6407091" cy="135962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E160E6-AA09-B79E-EDAC-0A334F2615EF}"/>
                </a:ext>
              </a:extLst>
            </p:cNvPr>
            <p:cNvSpPr txBox="1"/>
            <p:nvPr/>
          </p:nvSpPr>
          <p:spPr>
            <a:xfrm>
              <a:off x="5873377" y="825020"/>
              <a:ext cx="437993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Kỹ thuật: Tia chớp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08C9007-4460-4B5E-0468-E1CA3F28F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59800" y="433831"/>
              <a:ext cx="1324267" cy="127998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FF72C01-45DB-3D6B-AFBA-7A6C1FA5B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42624" y="354191"/>
              <a:ext cx="1324267" cy="127998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75569FB-45F3-1C2E-2072-0391F3438EF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72886">
            <a:off x="2609621" y="3853542"/>
            <a:ext cx="2483952" cy="272183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79DB874-347D-3F87-6382-2AE91317BF26}"/>
              </a:ext>
            </a:extLst>
          </p:cNvPr>
          <p:cNvGrpSpPr/>
          <p:nvPr/>
        </p:nvGrpSpPr>
        <p:grpSpPr>
          <a:xfrm>
            <a:off x="-292483" y="4916721"/>
            <a:ext cx="12446673" cy="2000031"/>
            <a:chOff x="-254672" y="4925348"/>
            <a:chExt cx="12446673" cy="2000031"/>
          </a:xfrm>
        </p:grpSpPr>
        <p:pic>
          <p:nvPicPr>
            <p:cNvPr id="9" name="Picture 8" descr="A field of flowers&#10;&#10;Description automatically generated with low confidence">
              <a:extLst>
                <a:ext uri="{FF2B5EF4-FFF2-40B4-BE49-F238E27FC236}">
                  <a16:creationId xmlns:a16="http://schemas.microsoft.com/office/drawing/2014/main" id="{2970C42E-A4A3-1958-B3F6-3C0218F6E7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9" t="62424"/>
            <a:stretch/>
          </p:blipFill>
          <p:spPr>
            <a:xfrm flipH="1">
              <a:off x="-254672" y="4925348"/>
              <a:ext cx="8063346" cy="2000031"/>
            </a:xfrm>
            <a:prstGeom prst="rect">
              <a:avLst/>
            </a:prstGeom>
          </p:spPr>
        </p:pic>
        <p:pic>
          <p:nvPicPr>
            <p:cNvPr id="11" name="Picture 10" descr="A field of flowers&#10;&#10;Description automatically generated with low confidence">
              <a:extLst>
                <a:ext uri="{FF2B5EF4-FFF2-40B4-BE49-F238E27FC236}">
                  <a16:creationId xmlns:a16="http://schemas.microsoft.com/office/drawing/2014/main" id="{68361C5D-24DE-1FE2-219B-2285B934D7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9" t="62424" r="37869"/>
            <a:stretch/>
          </p:blipFill>
          <p:spPr>
            <a:xfrm>
              <a:off x="7808675" y="4925348"/>
              <a:ext cx="4383326" cy="20000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9105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0042DFB-05F7-51FB-C851-4E532088C3EE}"/>
              </a:ext>
            </a:extLst>
          </p:cNvPr>
          <p:cNvGrpSpPr/>
          <p:nvPr/>
        </p:nvGrpSpPr>
        <p:grpSpPr>
          <a:xfrm>
            <a:off x="-21901" y="0"/>
            <a:ext cx="12261526" cy="6858000"/>
            <a:chOff x="-69526" y="792306"/>
            <a:chExt cx="12261526" cy="6065694"/>
          </a:xfrm>
        </p:grpSpPr>
        <p:pic>
          <p:nvPicPr>
            <p:cNvPr id="26" name="Picture 25" descr="A picture containing aircraft&#10;&#10;Description automatically generated">
              <a:extLst>
                <a:ext uri="{FF2B5EF4-FFF2-40B4-BE49-F238E27FC236}">
                  <a16:creationId xmlns:a16="http://schemas.microsoft.com/office/drawing/2014/main" id="{617D3636-3F63-7EDB-D572-AF0A5B8E20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63"/>
            <a:stretch/>
          </p:blipFill>
          <p:spPr>
            <a:xfrm>
              <a:off x="-63094" y="792306"/>
              <a:ext cx="12192000" cy="3728824"/>
            </a:xfrm>
            <a:prstGeom prst="rect">
              <a:avLst/>
            </a:prstGeom>
          </p:spPr>
        </p:pic>
        <p:pic>
          <p:nvPicPr>
            <p:cNvPr id="2" name="Picture 1" descr="A picture containing aircraft&#10;&#10;Description automatically generated">
              <a:extLst>
                <a:ext uri="{FF2B5EF4-FFF2-40B4-BE49-F238E27FC236}">
                  <a16:creationId xmlns:a16="http://schemas.microsoft.com/office/drawing/2014/main" id="{C70B6F19-E22B-2BF0-158C-43E17207DF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835"/>
            <a:stretch/>
          </p:blipFill>
          <p:spPr>
            <a:xfrm>
              <a:off x="-69526" y="1520891"/>
              <a:ext cx="12192000" cy="5337109"/>
            </a:xfrm>
            <a:prstGeom prst="rect">
              <a:avLst/>
            </a:prstGeom>
          </p:spPr>
        </p:pic>
        <p:pic>
          <p:nvPicPr>
            <p:cNvPr id="27" name="Picture 26" descr="A picture containing aircraft&#10;&#10;Description automatically generated">
              <a:extLst>
                <a:ext uri="{FF2B5EF4-FFF2-40B4-BE49-F238E27FC236}">
                  <a16:creationId xmlns:a16="http://schemas.microsoft.com/office/drawing/2014/main" id="{EDEAE174-C575-E31F-5450-8BFB744E31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835" r="40000"/>
            <a:stretch/>
          </p:blipFill>
          <p:spPr>
            <a:xfrm flipH="1">
              <a:off x="7505700" y="1864412"/>
              <a:ext cx="4686300" cy="4993588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5DF3F32-C477-9DAE-EBBF-231E6193405F}"/>
              </a:ext>
            </a:extLst>
          </p:cNvPr>
          <p:cNvGrpSpPr/>
          <p:nvPr/>
        </p:nvGrpSpPr>
        <p:grpSpPr>
          <a:xfrm rot="21176857">
            <a:off x="2386646" y="2465767"/>
            <a:ext cx="1915886" cy="1702837"/>
            <a:chOff x="1088571" y="2365756"/>
            <a:chExt cx="1915886" cy="1702837"/>
          </a:xfrm>
        </p:grpSpPr>
        <p:sp>
          <p:nvSpPr>
            <p:cNvPr id="11" name="Heart 10">
              <a:extLst>
                <a:ext uri="{FF2B5EF4-FFF2-40B4-BE49-F238E27FC236}">
                  <a16:creationId xmlns:a16="http://schemas.microsoft.com/office/drawing/2014/main" id="{221AC9FA-3AD3-BD34-4B22-2AF84F25BECD}"/>
                </a:ext>
              </a:extLst>
            </p:cNvPr>
            <p:cNvSpPr/>
            <p:nvPr/>
          </p:nvSpPr>
          <p:spPr>
            <a:xfrm>
              <a:off x="1088571" y="2365756"/>
              <a:ext cx="1915886" cy="1702837"/>
            </a:xfrm>
            <a:custGeom>
              <a:avLst/>
              <a:gdLst>
                <a:gd name="connsiteX0" fmla="*/ 957943 w 1915886"/>
                <a:gd name="connsiteY0" fmla="*/ 425709 h 1702837"/>
                <a:gd name="connsiteX1" fmla="*/ 957943 w 1915886"/>
                <a:gd name="connsiteY1" fmla="*/ 1702837 h 1702837"/>
                <a:gd name="connsiteX2" fmla="*/ 957943 w 1915886"/>
                <a:gd name="connsiteY2" fmla="*/ 425709 h 170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5886" h="1702837" fill="none" extrusionOk="0">
                  <a:moveTo>
                    <a:pt x="957943" y="425709"/>
                  </a:moveTo>
                  <a:cubicBezTo>
                    <a:pt x="1659529" y="-767520"/>
                    <a:pt x="2840597" y="612093"/>
                    <a:pt x="957943" y="1702837"/>
                  </a:cubicBezTo>
                  <a:cubicBezTo>
                    <a:pt x="-1045216" y="581246"/>
                    <a:pt x="707661" y="-698545"/>
                    <a:pt x="957943" y="425709"/>
                  </a:cubicBezTo>
                  <a:close/>
                </a:path>
                <a:path w="1915886" h="1702837" stroke="0" extrusionOk="0">
                  <a:moveTo>
                    <a:pt x="957943" y="425709"/>
                  </a:moveTo>
                  <a:cubicBezTo>
                    <a:pt x="1371396" y="-675252"/>
                    <a:pt x="3330262" y="761231"/>
                    <a:pt x="957943" y="1702837"/>
                  </a:cubicBezTo>
                  <a:cubicBezTo>
                    <a:pt x="-1027981" y="414319"/>
                    <a:pt x="573686" y="-619808"/>
                    <a:pt x="957943" y="425709"/>
                  </a:cubicBezTo>
                  <a:close/>
                </a:path>
              </a:pathLst>
            </a:custGeom>
            <a:solidFill>
              <a:srgbClr val="F9A3E2"/>
            </a:solidFill>
            <a:ln>
              <a:solidFill>
                <a:srgbClr val="FF0000"/>
              </a:solidFill>
              <a:extLst>
                <a:ext uri="{C807C97D-BFC1-408E-A445-0C87EB9F89A2}">
                  <ask:lineSketchStyleProps xmlns:ask="http://schemas.microsoft.com/office/drawing/2018/sketchyshapes" sd="4266498984">
                    <a:prstGeom prst="hear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D4F0EB5-3BA4-D7A0-D806-814B4AF95C46}"/>
                </a:ext>
              </a:extLst>
            </p:cNvPr>
            <p:cNvSpPr txBox="1"/>
            <p:nvPr/>
          </p:nvSpPr>
          <p:spPr>
            <a:xfrm>
              <a:off x="1675066" y="2875002"/>
              <a:ext cx="74289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000" b="1" dirty="0">
                  <a:latin typeface="Calibri" panose="020F0502020204030204" pitchFamily="34" charset="0"/>
                  <a:cs typeface="Calibri" panose="020F0502020204030204" pitchFamily="34" charset="0"/>
                </a:rPr>
                <a:t>Tên</a:t>
              </a:r>
              <a:endParaRPr lang="en-US" sz="3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0BD7D2B-7F2F-2AED-1552-051881A54DAE}"/>
              </a:ext>
            </a:extLst>
          </p:cNvPr>
          <p:cNvGrpSpPr/>
          <p:nvPr/>
        </p:nvGrpSpPr>
        <p:grpSpPr>
          <a:xfrm>
            <a:off x="4325317" y="1870177"/>
            <a:ext cx="2077232" cy="1702837"/>
            <a:chOff x="3281266" y="2365756"/>
            <a:chExt cx="2077232" cy="1702837"/>
          </a:xfrm>
        </p:grpSpPr>
        <p:sp>
          <p:nvSpPr>
            <p:cNvPr id="12" name="Heart 11">
              <a:extLst>
                <a:ext uri="{FF2B5EF4-FFF2-40B4-BE49-F238E27FC236}">
                  <a16:creationId xmlns:a16="http://schemas.microsoft.com/office/drawing/2014/main" id="{3F06BE81-DCAB-475F-1E09-4DE81E249F1C}"/>
                </a:ext>
              </a:extLst>
            </p:cNvPr>
            <p:cNvSpPr/>
            <p:nvPr/>
          </p:nvSpPr>
          <p:spPr>
            <a:xfrm>
              <a:off x="3281266" y="2365756"/>
              <a:ext cx="2077232" cy="1702837"/>
            </a:xfrm>
            <a:custGeom>
              <a:avLst/>
              <a:gdLst>
                <a:gd name="connsiteX0" fmla="*/ 1038616 w 2077232"/>
                <a:gd name="connsiteY0" fmla="*/ 425709 h 1702837"/>
                <a:gd name="connsiteX1" fmla="*/ 1038616 w 2077232"/>
                <a:gd name="connsiteY1" fmla="*/ 1702837 h 1702837"/>
                <a:gd name="connsiteX2" fmla="*/ 1038616 w 2077232"/>
                <a:gd name="connsiteY2" fmla="*/ 425709 h 170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7232" h="1702837" fill="none" extrusionOk="0">
                  <a:moveTo>
                    <a:pt x="1038616" y="425709"/>
                  </a:moveTo>
                  <a:cubicBezTo>
                    <a:pt x="1738077" y="-743897"/>
                    <a:pt x="3121398" y="521841"/>
                    <a:pt x="1038616" y="1702837"/>
                  </a:cubicBezTo>
                  <a:cubicBezTo>
                    <a:pt x="-1144819" y="632372"/>
                    <a:pt x="815947" y="-752397"/>
                    <a:pt x="1038616" y="425709"/>
                  </a:cubicBezTo>
                  <a:close/>
                </a:path>
                <a:path w="2077232" h="1702837" stroke="0" extrusionOk="0">
                  <a:moveTo>
                    <a:pt x="1038616" y="425709"/>
                  </a:moveTo>
                  <a:cubicBezTo>
                    <a:pt x="1509404" y="-853682"/>
                    <a:pt x="3445355" y="656279"/>
                    <a:pt x="1038616" y="1702837"/>
                  </a:cubicBezTo>
                  <a:cubicBezTo>
                    <a:pt x="-1375718" y="314613"/>
                    <a:pt x="629211" y="-649490"/>
                    <a:pt x="1038616" y="425709"/>
                  </a:cubicBezTo>
                  <a:close/>
                </a:path>
              </a:pathLst>
            </a:custGeom>
            <a:solidFill>
              <a:srgbClr val="9FFDA8"/>
            </a:solidFill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4266498984">
                    <a:prstGeom prst="hear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E52E67-FB7C-EF0D-D90F-60496914EB00}"/>
                </a:ext>
              </a:extLst>
            </p:cNvPr>
            <p:cNvSpPr txBox="1"/>
            <p:nvPr/>
          </p:nvSpPr>
          <p:spPr>
            <a:xfrm>
              <a:off x="3551593" y="2834760"/>
              <a:ext cx="180690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000" b="1" dirty="0">
                  <a:latin typeface="Calibri" panose="020F0502020204030204" pitchFamily="34" charset="0"/>
                  <a:cs typeface="Calibri" panose="020F0502020204030204" pitchFamily="34" charset="0"/>
                </a:rPr>
                <a:t>Hình dáng</a:t>
              </a:r>
              <a:endParaRPr lang="en-US" sz="3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EB164C6-1403-1868-0AA1-491B312A63EA}"/>
              </a:ext>
            </a:extLst>
          </p:cNvPr>
          <p:cNvGrpSpPr/>
          <p:nvPr/>
        </p:nvGrpSpPr>
        <p:grpSpPr>
          <a:xfrm rot="345723">
            <a:off x="6629425" y="2511001"/>
            <a:ext cx="2030963" cy="1702837"/>
            <a:chOff x="5635307" y="2365756"/>
            <a:chExt cx="2030963" cy="1702837"/>
          </a:xfrm>
        </p:grpSpPr>
        <p:sp>
          <p:nvSpPr>
            <p:cNvPr id="13" name="Heart 12">
              <a:extLst>
                <a:ext uri="{FF2B5EF4-FFF2-40B4-BE49-F238E27FC236}">
                  <a16:creationId xmlns:a16="http://schemas.microsoft.com/office/drawing/2014/main" id="{85245825-08B7-32E4-1E18-E9D67A03CB3A}"/>
                </a:ext>
              </a:extLst>
            </p:cNvPr>
            <p:cNvSpPr/>
            <p:nvPr/>
          </p:nvSpPr>
          <p:spPr>
            <a:xfrm>
              <a:off x="5635307" y="2365756"/>
              <a:ext cx="2030963" cy="1702837"/>
            </a:xfrm>
            <a:custGeom>
              <a:avLst/>
              <a:gdLst>
                <a:gd name="connsiteX0" fmla="*/ 1015482 w 2030963"/>
                <a:gd name="connsiteY0" fmla="*/ 425709 h 1702837"/>
                <a:gd name="connsiteX1" fmla="*/ 1015482 w 2030963"/>
                <a:gd name="connsiteY1" fmla="*/ 1702837 h 1702837"/>
                <a:gd name="connsiteX2" fmla="*/ 1015482 w 2030963"/>
                <a:gd name="connsiteY2" fmla="*/ 425709 h 170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0963" h="1702837" fill="none" extrusionOk="0">
                  <a:moveTo>
                    <a:pt x="1015482" y="425709"/>
                  </a:moveTo>
                  <a:cubicBezTo>
                    <a:pt x="1627882" y="-692724"/>
                    <a:pt x="2921014" y="853136"/>
                    <a:pt x="1015482" y="1702837"/>
                  </a:cubicBezTo>
                  <a:cubicBezTo>
                    <a:pt x="-1120501" y="631653"/>
                    <a:pt x="675148" y="-640426"/>
                    <a:pt x="1015482" y="425709"/>
                  </a:cubicBezTo>
                  <a:close/>
                </a:path>
                <a:path w="2030963" h="1702837" stroke="0" extrusionOk="0">
                  <a:moveTo>
                    <a:pt x="1015482" y="425709"/>
                  </a:moveTo>
                  <a:cubicBezTo>
                    <a:pt x="1462800" y="-749653"/>
                    <a:pt x="3251885" y="557116"/>
                    <a:pt x="1015482" y="1702837"/>
                  </a:cubicBezTo>
                  <a:cubicBezTo>
                    <a:pt x="-1244266" y="355204"/>
                    <a:pt x="661464" y="-809899"/>
                    <a:pt x="1015482" y="425709"/>
                  </a:cubicBezTo>
                  <a:close/>
                </a:path>
              </a:pathLst>
            </a:custGeom>
            <a:solidFill>
              <a:srgbClr val="97A8FB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4266498984">
                    <a:prstGeom prst="hear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C6CA9BA-4B79-3DE3-A649-2172B34F21C7}"/>
                </a:ext>
              </a:extLst>
            </p:cNvPr>
            <p:cNvSpPr txBox="1"/>
            <p:nvPr/>
          </p:nvSpPr>
          <p:spPr>
            <a:xfrm>
              <a:off x="5806367" y="2941347"/>
              <a:ext cx="161133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000" b="1" dirty="0">
                  <a:latin typeface="Calibri" panose="020F0502020204030204" pitchFamily="34" charset="0"/>
                  <a:cs typeface="Calibri" panose="020F0502020204030204" pitchFamily="34" charset="0"/>
                </a:rPr>
                <a:t>Tính tình</a:t>
              </a:r>
              <a:endParaRPr lang="en-US" sz="3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259FF63-237C-B48E-3422-3E5FB808194F}"/>
              </a:ext>
            </a:extLst>
          </p:cNvPr>
          <p:cNvGrpSpPr/>
          <p:nvPr/>
        </p:nvGrpSpPr>
        <p:grpSpPr>
          <a:xfrm rot="21429227">
            <a:off x="8882322" y="2260339"/>
            <a:ext cx="1744825" cy="1702837"/>
            <a:chOff x="8332237" y="2365755"/>
            <a:chExt cx="1744825" cy="1702837"/>
          </a:xfrm>
        </p:grpSpPr>
        <p:sp>
          <p:nvSpPr>
            <p:cNvPr id="14" name="Heart 13">
              <a:extLst>
                <a:ext uri="{FF2B5EF4-FFF2-40B4-BE49-F238E27FC236}">
                  <a16:creationId xmlns:a16="http://schemas.microsoft.com/office/drawing/2014/main" id="{90AADC96-C889-AC8E-BBCD-D90086A3847B}"/>
                </a:ext>
              </a:extLst>
            </p:cNvPr>
            <p:cNvSpPr/>
            <p:nvPr/>
          </p:nvSpPr>
          <p:spPr>
            <a:xfrm>
              <a:off x="8332237" y="2365755"/>
              <a:ext cx="1744825" cy="1702837"/>
            </a:xfrm>
            <a:custGeom>
              <a:avLst/>
              <a:gdLst>
                <a:gd name="connsiteX0" fmla="*/ 872413 w 1744825"/>
                <a:gd name="connsiteY0" fmla="*/ 425709 h 1702837"/>
                <a:gd name="connsiteX1" fmla="*/ 872413 w 1744825"/>
                <a:gd name="connsiteY1" fmla="*/ 1702837 h 1702837"/>
                <a:gd name="connsiteX2" fmla="*/ 872413 w 1744825"/>
                <a:gd name="connsiteY2" fmla="*/ 425709 h 170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4825" h="1702837" fill="none" extrusionOk="0">
                  <a:moveTo>
                    <a:pt x="872413" y="425709"/>
                  </a:moveTo>
                  <a:cubicBezTo>
                    <a:pt x="1529832" y="-761883"/>
                    <a:pt x="2632698" y="478939"/>
                    <a:pt x="872413" y="1702837"/>
                  </a:cubicBezTo>
                  <a:cubicBezTo>
                    <a:pt x="-997281" y="716416"/>
                    <a:pt x="663706" y="-703768"/>
                    <a:pt x="872413" y="425709"/>
                  </a:cubicBezTo>
                  <a:close/>
                </a:path>
                <a:path w="1744825" h="1702837" stroke="0" extrusionOk="0">
                  <a:moveTo>
                    <a:pt x="872413" y="425709"/>
                  </a:moveTo>
                  <a:cubicBezTo>
                    <a:pt x="1247183" y="-652345"/>
                    <a:pt x="2965944" y="677324"/>
                    <a:pt x="872413" y="1702837"/>
                  </a:cubicBezTo>
                  <a:cubicBezTo>
                    <a:pt x="-1077825" y="361787"/>
                    <a:pt x="580385" y="-818234"/>
                    <a:pt x="872413" y="425709"/>
                  </a:cubicBezTo>
                  <a:close/>
                </a:path>
              </a:pathLst>
            </a:custGeom>
            <a:solidFill>
              <a:srgbClr val="FBF9A1"/>
            </a:solidFill>
            <a:ln>
              <a:solidFill>
                <a:schemeClr val="accent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266498984">
                    <a:prstGeom prst="hear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8D6A2D2-0CD0-BC59-2A0A-670828C9F349}"/>
                </a:ext>
              </a:extLst>
            </p:cNvPr>
            <p:cNvSpPr txBox="1"/>
            <p:nvPr/>
          </p:nvSpPr>
          <p:spPr>
            <a:xfrm>
              <a:off x="8701947" y="2875002"/>
              <a:ext cx="100540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000" b="1" dirty="0">
                  <a:latin typeface="Calibri" panose="020F0502020204030204" pitchFamily="34" charset="0"/>
                  <a:cs typeface="Calibri" panose="020F0502020204030204" pitchFamily="34" charset="0"/>
                </a:rPr>
                <a:t>........</a:t>
              </a:r>
              <a:endParaRPr lang="en-US" sz="3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CB2C159C-EE32-EC5B-60B4-532868E9BE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13" b="99553" l="3095" r="97485">
                        <a14:foregroundMark x1="43327" y1="10738" x2="34043" y2="21700"/>
                        <a14:foregroundMark x1="34043" y1="21700" x2="27853" y2="36689"/>
                        <a14:foregroundMark x1="39072" y1="6040" x2="58027" y2="3356"/>
                        <a14:foregroundMark x1="58027" y1="3356" x2="58801" y2="3356"/>
                        <a14:foregroundMark x1="25725" y1="34676" x2="15474" y2="72707"/>
                        <a14:foregroundMark x1="15474" y1="72707" x2="50290" y2="89485"/>
                        <a14:foregroundMark x1="51257" y1="48770" x2="41586" y2="69351"/>
                        <a14:foregroundMark x1="41586" y1="69351" x2="69246" y2="78971"/>
                        <a14:foregroundMark x1="69246" y1="78971" x2="59381" y2="52125"/>
                        <a14:foregroundMark x1="59381" y1="52125" x2="53385" y2="52573"/>
                        <a14:foregroundMark x1="50677" y1="29530" x2="27853" y2="46756"/>
                        <a14:foregroundMark x1="27853" y1="46756" x2="38298" y2="72707"/>
                        <a14:foregroundMark x1="38298" y1="72707" x2="57447" y2="57494"/>
                        <a14:foregroundMark x1="57447" y1="57494" x2="57640" y2="55705"/>
                        <a14:foregroundMark x1="57640" y1="54810" x2="45648" y2="51230"/>
                        <a14:foregroundMark x1="45648" y1="51230" x2="45648" y2="35347"/>
                        <a14:foregroundMark x1="45648" y1="35347" x2="64603" y2="45638"/>
                        <a14:foregroundMark x1="64603" y1="45638" x2="66731" y2="48098"/>
                        <a14:foregroundMark x1="60542" y1="36689" x2="47002" y2="56600"/>
                        <a14:foregroundMark x1="47002" y1="56600" x2="69826" y2="68904"/>
                        <a14:foregroundMark x1="69826" y1="68904" x2="75242" y2="59955"/>
                        <a14:foregroundMark x1="58607" y1="59508" x2="42553" y2="70917"/>
                        <a14:foregroundMark x1="42553" y1="70917" x2="61122" y2="88591"/>
                        <a14:foregroundMark x1="61122" y1="88591" x2="80077" y2="80984"/>
                        <a14:foregroundMark x1="72727" y1="44743" x2="82398" y2="55481"/>
                        <a14:foregroundMark x1="82398" y1="55481" x2="81238" y2="83893"/>
                        <a14:foregroundMark x1="81238" y1="83893" x2="75629" y2="86801"/>
                        <a14:foregroundMark x1="74081" y1="37808" x2="92263" y2="73378"/>
                        <a14:foregroundMark x1="92263" y1="73378" x2="96518" y2="69799"/>
                        <a14:foregroundMark x1="67892" y1="33110" x2="89555" y2="55257"/>
                        <a14:foregroundMark x1="89555" y1="55257" x2="88975" y2="79642"/>
                        <a14:foregroundMark x1="88975" y1="79642" x2="76209" y2="86577"/>
                        <a14:foregroundMark x1="76209" y1="86577" x2="74855" y2="86577"/>
                        <a14:foregroundMark x1="67118" y1="38926" x2="56673" y2="55928"/>
                        <a14:foregroundMark x1="56673" y1="55928" x2="59768" y2="54810"/>
                        <a14:foregroundMark x1="65377" y1="32886" x2="81238" y2="36913"/>
                        <a14:foregroundMark x1="81238" y1="36913" x2="93037" y2="75839"/>
                        <a14:foregroundMark x1="94778" y1="79418" x2="80464" y2="88591"/>
                        <a14:foregroundMark x1="80464" y1="88591" x2="80464" y2="88591"/>
                        <a14:foregroundMark x1="23598" y1="38702" x2="9478" y2="51678"/>
                        <a14:foregroundMark x1="9478" y1="51678" x2="4062" y2="67114"/>
                        <a14:foregroundMark x1="4062" y1="67114" x2="14894" y2="84564"/>
                        <a14:foregroundMark x1="14894" y1="84564" x2="27660" y2="85682"/>
                        <a14:foregroundMark x1="3095" y1="80761" x2="8897" y2="79866"/>
                        <a14:foregroundMark x1="19342" y1="79418" x2="38878" y2="97539"/>
                        <a14:foregroundMark x1="38878" y1="97539" x2="39458" y2="97539"/>
                        <a14:foregroundMark x1="39458" y1="99776" x2="18956" y2="95302"/>
                        <a14:foregroundMark x1="14700" y1="92170" x2="27079" y2="92617"/>
                        <a14:foregroundMark x1="11992" y1="92394" x2="14894" y2="92394"/>
                        <a14:foregroundMark x1="52805" y1="96421" x2="67118" y2="90604"/>
                        <a14:foregroundMark x1="58801" y1="3356" x2="62089" y2="3356"/>
                        <a14:foregroundMark x1="86847" y1="83893" x2="64410" y2="94183"/>
                        <a14:foregroundMark x1="57253" y1="98658" x2="75822" y2="94407"/>
                        <a14:foregroundMark x1="75822" y1="94407" x2="83752" y2="85235"/>
                        <a14:foregroundMark x1="86460" y1="83893" x2="70986" y2="98434"/>
                        <a14:foregroundMark x1="61509" y1="2685" x2="62282" y2="3132"/>
                        <a14:foregroundMark x1="64023" y1="4251" x2="56673" y2="3579"/>
                        <a14:foregroundMark x1="37911" y1="3356" x2="56286" y2="2461"/>
                        <a14:foregroundMark x1="56286" y1="2461" x2="62089" y2="3132"/>
                        <a14:foregroundMark x1="62863" y1="5145" x2="59768" y2="3579"/>
                        <a14:foregroundMark x1="59574" y1="3132" x2="63443" y2="3132"/>
                        <a14:foregroundMark x1="37718" y1="2237" x2="31141" y2="7383"/>
                        <a14:foregroundMark x1="36944" y1="3132" x2="29981" y2="7383"/>
                        <a14:foregroundMark x1="15474" y1="38255" x2="9671" y2="47427"/>
                        <a14:foregroundMark x1="14507" y1="38479" x2="9671" y2="47427"/>
                        <a14:foregroundMark x1="9478" y1="80761" x2="11605" y2="85235"/>
                        <a14:foregroundMark x1="12379" y1="86801" x2="13733" y2="86801"/>
                        <a14:foregroundMark x1="80658" y1="34228" x2="91683" y2="47875"/>
                        <a14:foregroundMark x1="91683" y1="47875" x2="97485" y2="71365"/>
                        <a14:foregroundMark x1="97485" y1="71365" x2="93617" y2="80089"/>
                        <a14:foregroundMark x1="45841" y1="50559" x2="34623" y2="58166"/>
                        <a14:foregroundMark x1="34623" y1="58166" x2="47969" y2="66443"/>
                        <a14:foregroundMark x1="73308" y1="12304" x2="74855" y2="28188"/>
                        <a14:foregroundMark x1="74855" y1="28188" x2="74855" y2="28188"/>
                        <a14:foregroundMark x1="58027" y1="2461" x2="48549" y2="1790"/>
                      </a14:backgroundRemoval>
                    </a14:imgEffect>
                  </a14:imgLayer>
                </a14:imgProps>
              </a:ext>
            </a:extLst>
          </a:blip>
          <a:srcRect b="8217"/>
          <a:stretch/>
        </p:blipFill>
        <p:spPr>
          <a:xfrm>
            <a:off x="5132815" y="4312235"/>
            <a:ext cx="2341483" cy="256549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E35586B-5B7A-F063-31A5-9A58AD3A6E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889" b="92315" l="61250" r="98906">
                        <a14:foregroundMark x1="61250" y1="40278" x2="65990" y2="43056"/>
                        <a14:foregroundMark x1="85833" y1="16944" x2="85833" y2="22037"/>
                        <a14:foregroundMark x1="88750" y1="15833" x2="90000" y2="13981"/>
                        <a14:foregroundMark x1="76875" y1="77593" x2="80104" y2="82500"/>
                        <a14:foregroundMark x1="80104" y1="82500" x2="87865" y2="84444"/>
                        <a14:foregroundMark x1="73438" y1="81111" x2="73490" y2="91944"/>
                        <a14:foregroundMark x1="73490" y1="91944" x2="74427" y2="91759"/>
                        <a14:foregroundMark x1="78594" y1="60833" x2="76615" y2="67037"/>
                        <a14:foregroundMark x1="76615" y1="67037" x2="80885" y2="76389"/>
                        <a14:foregroundMark x1="80885" y1="76389" x2="82188" y2="68704"/>
                        <a14:foregroundMark x1="82188" y1="68704" x2="76979" y2="61481"/>
                        <a14:foregroundMark x1="76979" y1="61481" x2="76615" y2="61204"/>
                        <a14:foregroundMark x1="80313" y1="59259" x2="81458" y2="60833"/>
                        <a14:foregroundMark x1="74115" y1="48611" x2="74063" y2="51204"/>
                        <a14:foregroundMark x1="93021" y1="62778" x2="91927" y2="68981"/>
                        <a14:foregroundMark x1="96927" y1="57315" x2="95677" y2="67500"/>
                        <a14:foregroundMark x1="97396" y1="77037" x2="98125" y2="84815"/>
                        <a14:foregroundMark x1="98125" y1="84815" x2="90729" y2="91944"/>
                        <a14:foregroundMark x1="90729" y1="91944" x2="76771" y2="92315"/>
                        <a14:foregroundMark x1="98906" y1="77593" x2="98333" y2="90370"/>
                        <a14:foregroundMark x1="85365" y1="25370" x2="88906" y2="26389"/>
                        <a14:foregroundMark x1="82865" y1="36389" x2="80000" y2="40278"/>
                        <a14:foregroundMark x1="88646" y1="15926" x2="85729" y2="17778"/>
                        <a14:foregroundMark x1="79740" y1="38796" x2="78698" y2="40463"/>
                        <a14:foregroundMark x1="71667" y1="42593" x2="70000" y2="44259"/>
                        <a14:foregroundMark x1="72604" y1="41296" x2="77656" y2="48426"/>
                        <a14:foregroundMark x1="77656" y1="48426" x2="77760" y2="49074"/>
                        <a14:foregroundMark x1="88073" y1="14907" x2="85000" y2="15926"/>
                      </a14:backgroundRemoval>
                    </a14:imgEffect>
                  </a14:imgLayer>
                </a14:imgProps>
              </a:ext>
            </a:extLst>
          </a:blip>
          <a:srcRect l="60536" t="12917" b="5578"/>
          <a:stretch/>
        </p:blipFill>
        <p:spPr>
          <a:xfrm rot="517378">
            <a:off x="-281322" y="2369045"/>
            <a:ext cx="3209731" cy="372882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FE84F7A-8E8F-31A9-1DCB-18D0776B5FDC}"/>
              </a:ext>
            </a:extLst>
          </p:cNvPr>
          <p:cNvGrpSpPr/>
          <p:nvPr/>
        </p:nvGrpSpPr>
        <p:grpSpPr>
          <a:xfrm>
            <a:off x="3071893" y="4279775"/>
            <a:ext cx="2225705" cy="2584158"/>
            <a:chOff x="7442541" y="4108311"/>
            <a:chExt cx="2300264" cy="2740358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598DB61-B323-CACF-E707-475C1CAE95EA}"/>
                </a:ext>
              </a:extLst>
            </p:cNvPr>
            <p:cNvSpPr/>
            <p:nvPr/>
          </p:nvSpPr>
          <p:spPr>
            <a:xfrm>
              <a:off x="7856376" y="5794310"/>
              <a:ext cx="1427583" cy="1054359"/>
            </a:xfrm>
            <a:custGeom>
              <a:avLst/>
              <a:gdLst>
                <a:gd name="connsiteX0" fmla="*/ 671804 w 1427583"/>
                <a:gd name="connsiteY0" fmla="*/ 0 h 1054359"/>
                <a:gd name="connsiteX1" fmla="*/ 0 w 1427583"/>
                <a:gd name="connsiteY1" fmla="*/ 1054359 h 1054359"/>
                <a:gd name="connsiteX2" fmla="*/ 1427583 w 1427583"/>
                <a:gd name="connsiteY2" fmla="*/ 1054359 h 1054359"/>
                <a:gd name="connsiteX3" fmla="*/ 1212979 w 1427583"/>
                <a:gd name="connsiteY3" fmla="*/ 326572 h 1054359"/>
                <a:gd name="connsiteX4" fmla="*/ 671804 w 1427583"/>
                <a:gd name="connsiteY4" fmla="*/ 0 h 105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7583" h="1054359">
                  <a:moveTo>
                    <a:pt x="671804" y="0"/>
                  </a:moveTo>
                  <a:lnTo>
                    <a:pt x="0" y="1054359"/>
                  </a:lnTo>
                  <a:lnTo>
                    <a:pt x="1427583" y="1054359"/>
                  </a:lnTo>
                  <a:lnTo>
                    <a:pt x="1212979" y="326572"/>
                  </a:lnTo>
                  <a:lnTo>
                    <a:pt x="6718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05C3ADA-277A-FDD8-999D-F28BA6341F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1330"/>
            <a:stretch/>
          </p:blipFill>
          <p:spPr>
            <a:xfrm>
              <a:off x="7442541" y="4108311"/>
              <a:ext cx="2300264" cy="2739998"/>
            </a:xfrm>
            <a:prstGeom prst="rect">
              <a:avLst/>
            </a:prstGeom>
          </p:spPr>
        </p:pic>
      </p:grpSp>
      <p:pic>
        <p:nvPicPr>
          <p:cNvPr id="1028" name="Picture 4" descr="Hình nền Doremon 40 ảnh nền Doremon đẹp và dễ thương – mobifirst">
            <a:extLst>
              <a:ext uri="{FF2B5EF4-FFF2-40B4-BE49-F238E27FC236}">
                <a16:creationId xmlns:a16="http://schemas.microsoft.com/office/drawing/2014/main" id="{005366D8-921F-510E-CCAA-56D06A222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51" b="96418" l="10000" r="90156">
                        <a14:foregroundMark x1="37500" y1="82687" x2="40313" y2="89254"/>
                        <a14:foregroundMark x1="44688" y1="96418" x2="48906" y2="96418"/>
                        <a14:foregroundMark x1="75938" y1="44776" x2="76094" y2="48955"/>
                        <a14:foregroundMark x1="90000" y1="81493" x2="90156" y2="85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3047">
            <a:off x="9859425" y="3337296"/>
            <a:ext cx="2769358" cy="160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0A36EC3-F626-A68F-D6E9-DB8D15C8364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51" b="89879" l="9712" r="89748">
                        <a14:foregroundMark x1="59353" y1="9109" x2="47482" y2="10121"/>
                        <a14:foregroundMark x1="47482" y1="10121" x2="47482" y2="10121"/>
                        <a14:foregroundMark x1="54856" y1="6073" x2="50360" y2="4251"/>
                        <a14:foregroundMark x1="72842" y1="64777" x2="72842" y2="76721"/>
                        <a14:foregroundMark x1="78777" y1="62955" x2="80396" y2="68826"/>
                        <a14:backgroundMark x1="10612" y1="18421" x2="23201" y2="25911"/>
                        <a14:backgroundMark x1="59532" y1="50810" x2="58813" y2="65587"/>
                      </a14:backgroundRemoval>
                    </a14:imgEffect>
                  </a14:imgLayer>
                </a14:imgProps>
              </a:ext>
            </a:extLst>
          </a:blip>
          <a:srcRect b="32977"/>
          <a:stretch/>
        </p:blipFill>
        <p:spPr>
          <a:xfrm>
            <a:off x="6527917" y="4207374"/>
            <a:ext cx="4212232" cy="2650626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AB9F35F6-BF5B-AA9F-D2D8-8A967BAA7932}"/>
              </a:ext>
            </a:extLst>
          </p:cNvPr>
          <p:cNvGrpSpPr/>
          <p:nvPr/>
        </p:nvGrpSpPr>
        <p:grpSpPr>
          <a:xfrm>
            <a:off x="-110719" y="5679240"/>
            <a:ext cx="12413438" cy="1332819"/>
            <a:chOff x="-110719" y="5679240"/>
            <a:chExt cx="12413438" cy="1332819"/>
          </a:xfrm>
        </p:grpSpPr>
        <p:pic>
          <p:nvPicPr>
            <p:cNvPr id="43" name="Picture 42" descr="A field of flowers&#10;&#10;Description automatically generated with low confidence">
              <a:extLst>
                <a:ext uri="{FF2B5EF4-FFF2-40B4-BE49-F238E27FC236}">
                  <a16:creationId xmlns:a16="http://schemas.microsoft.com/office/drawing/2014/main" id="{548809E6-937C-338E-D57B-179A0DE8A2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9" t="62424"/>
            <a:stretch/>
          </p:blipFill>
          <p:spPr>
            <a:xfrm flipH="1">
              <a:off x="-110719" y="5679240"/>
              <a:ext cx="5408316" cy="1305629"/>
            </a:xfrm>
            <a:prstGeom prst="rect">
              <a:avLst/>
            </a:prstGeom>
          </p:spPr>
        </p:pic>
        <p:pic>
          <p:nvPicPr>
            <p:cNvPr id="45" name="Picture 44" descr="A field of flowers&#10;&#10;Description automatically generated with low confidence">
              <a:extLst>
                <a:ext uri="{FF2B5EF4-FFF2-40B4-BE49-F238E27FC236}">
                  <a16:creationId xmlns:a16="http://schemas.microsoft.com/office/drawing/2014/main" id="{7D29105C-DE01-8209-CCB2-E2C4C2948C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9" t="62424"/>
            <a:stretch/>
          </p:blipFill>
          <p:spPr>
            <a:xfrm>
              <a:off x="5250725" y="5706430"/>
              <a:ext cx="7051994" cy="1305629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937D7EC-F108-785E-557C-B155F27C04B0}"/>
              </a:ext>
            </a:extLst>
          </p:cNvPr>
          <p:cNvGrpSpPr/>
          <p:nvPr/>
        </p:nvGrpSpPr>
        <p:grpSpPr>
          <a:xfrm>
            <a:off x="1783316" y="215295"/>
            <a:ext cx="9441978" cy="1178848"/>
            <a:chOff x="1622081" y="669186"/>
            <a:chExt cx="9441978" cy="1178848"/>
          </a:xfrm>
          <a:solidFill>
            <a:schemeClr val="accent2"/>
          </a:solidFill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14EA49E1-22FD-9B57-1D74-F038CB660045}"/>
                </a:ext>
              </a:extLst>
            </p:cNvPr>
            <p:cNvSpPr/>
            <p:nvPr/>
          </p:nvSpPr>
          <p:spPr>
            <a:xfrm>
              <a:off x="1622081" y="699814"/>
              <a:ext cx="9441978" cy="1148220"/>
            </a:xfrm>
            <a:custGeom>
              <a:avLst/>
              <a:gdLst>
                <a:gd name="connsiteX0" fmla="*/ 0 w 9441978"/>
                <a:gd name="connsiteY0" fmla="*/ 191374 h 1148220"/>
                <a:gd name="connsiteX1" fmla="*/ 191374 w 9441978"/>
                <a:gd name="connsiteY1" fmla="*/ 0 h 1148220"/>
                <a:gd name="connsiteX2" fmla="*/ 9250604 w 9441978"/>
                <a:gd name="connsiteY2" fmla="*/ 0 h 1148220"/>
                <a:gd name="connsiteX3" fmla="*/ 9441978 w 9441978"/>
                <a:gd name="connsiteY3" fmla="*/ 191374 h 1148220"/>
                <a:gd name="connsiteX4" fmla="*/ 9441978 w 9441978"/>
                <a:gd name="connsiteY4" fmla="*/ 956846 h 1148220"/>
                <a:gd name="connsiteX5" fmla="*/ 9250604 w 9441978"/>
                <a:gd name="connsiteY5" fmla="*/ 1148220 h 1148220"/>
                <a:gd name="connsiteX6" fmla="*/ 191374 w 9441978"/>
                <a:gd name="connsiteY6" fmla="*/ 1148220 h 1148220"/>
                <a:gd name="connsiteX7" fmla="*/ 0 w 9441978"/>
                <a:gd name="connsiteY7" fmla="*/ 956846 h 1148220"/>
                <a:gd name="connsiteX8" fmla="*/ 0 w 9441978"/>
                <a:gd name="connsiteY8" fmla="*/ 191374 h 114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41978" h="1148220" fill="none" extrusionOk="0">
                  <a:moveTo>
                    <a:pt x="0" y="191374"/>
                  </a:moveTo>
                  <a:cubicBezTo>
                    <a:pt x="6538" y="104691"/>
                    <a:pt x="87197" y="3778"/>
                    <a:pt x="191374" y="0"/>
                  </a:cubicBezTo>
                  <a:cubicBezTo>
                    <a:pt x="1583823" y="-19008"/>
                    <a:pt x="6741572" y="-57878"/>
                    <a:pt x="9250604" y="0"/>
                  </a:cubicBezTo>
                  <a:cubicBezTo>
                    <a:pt x="9350988" y="-2459"/>
                    <a:pt x="9445840" y="72510"/>
                    <a:pt x="9441978" y="191374"/>
                  </a:cubicBezTo>
                  <a:cubicBezTo>
                    <a:pt x="9496266" y="388780"/>
                    <a:pt x="9425553" y="640323"/>
                    <a:pt x="9441978" y="956846"/>
                  </a:cubicBezTo>
                  <a:cubicBezTo>
                    <a:pt x="9429267" y="1060104"/>
                    <a:pt x="9354209" y="1135617"/>
                    <a:pt x="9250604" y="1148220"/>
                  </a:cubicBezTo>
                  <a:cubicBezTo>
                    <a:pt x="5088236" y="1157471"/>
                    <a:pt x="1249999" y="1096726"/>
                    <a:pt x="191374" y="1148220"/>
                  </a:cubicBezTo>
                  <a:cubicBezTo>
                    <a:pt x="74898" y="1141563"/>
                    <a:pt x="-8438" y="1056268"/>
                    <a:pt x="0" y="956846"/>
                  </a:cubicBezTo>
                  <a:cubicBezTo>
                    <a:pt x="10096" y="769071"/>
                    <a:pt x="-29601" y="562608"/>
                    <a:pt x="0" y="191374"/>
                  </a:cubicBezTo>
                  <a:close/>
                </a:path>
                <a:path w="9441978" h="1148220" stroke="0" extrusionOk="0">
                  <a:moveTo>
                    <a:pt x="0" y="191374"/>
                  </a:moveTo>
                  <a:cubicBezTo>
                    <a:pt x="6708" y="79487"/>
                    <a:pt x="81455" y="12126"/>
                    <a:pt x="191374" y="0"/>
                  </a:cubicBezTo>
                  <a:cubicBezTo>
                    <a:pt x="1727281" y="1438"/>
                    <a:pt x="4917888" y="100551"/>
                    <a:pt x="9250604" y="0"/>
                  </a:cubicBezTo>
                  <a:cubicBezTo>
                    <a:pt x="9351490" y="-842"/>
                    <a:pt x="9447481" y="69030"/>
                    <a:pt x="9441978" y="191374"/>
                  </a:cubicBezTo>
                  <a:cubicBezTo>
                    <a:pt x="9388698" y="334374"/>
                    <a:pt x="9459771" y="765380"/>
                    <a:pt x="9441978" y="956846"/>
                  </a:cubicBezTo>
                  <a:cubicBezTo>
                    <a:pt x="9443689" y="1062956"/>
                    <a:pt x="9364402" y="1138173"/>
                    <a:pt x="9250604" y="1148220"/>
                  </a:cubicBezTo>
                  <a:cubicBezTo>
                    <a:pt x="7011795" y="1167162"/>
                    <a:pt x="4006975" y="1214122"/>
                    <a:pt x="191374" y="1148220"/>
                  </a:cubicBezTo>
                  <a:cubicBezTo>
                    <a:pt x="85855" y="1144277"/>
                    <a:pt x="-13626" y="1063972"/>
                    <a:pt x="0" y="956846"/>
                  </a:cubicBezTo>
                  <a:cubicBezTo>
                    <a:pt x="64679" y="735963"/>
                    <a:pt x="-19555" y="400880"/>
                    <a:pt x="0" y="191374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:ask="http://schemas.microsoft.com/office/drawing/2018/sketchyshapes" sd="1083685473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D086C28-0FC8-AF12-10E8-5958AE10965C}"/>
                </a:ext>
              </a:extLst>
            </p:cNvPr>
            <p:cNvSpPr txBox="1"/>
            <p:nvPr/>
          </p:nvSpPr>
          <p:spPr>
            <a:xfrm>
              <a:off x="1647453" y="669186"/>
              <a:ext cx="9362950" cy="1169551"/>
            </a:xfrm>
            <a:custGeom>
              <a:avLst/>
              <a:gdLst>
                <a:gd name="connsiteX0" fmla="*/ 0 w 9362950"/>
                <a:gd name="connsiteY0" fmla="*/ 0 h 1169551"/>
                <a:gd name="connsiteX1" fmla="*/ 9362950 w 9362950"/>
                <a:gd name="connsiteY1" fmla="*/ 0 h 1169551"/>
                <a:gd name="connsiteX2" fmla="*/ 9362950 w 9362950"/>
                <a:gd name="connsiteY2" fmla="*/ 1169551 h 1169551"/>
                <a:gd name="connsiteX3" fmla="*/ 0 w 9362950"/>
                <a:gd name="connsiteY3" fmla="*/ 1169551 h 1169551"/>
                <a:gd name="connsiteX4" fmla="*/ 0 w 9362950"/>
                <a:gd name="connsiteY4" fmla="*/ 0 h 116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2950" h="1169551" fill="none" extrusionOk="0">
                  <a:moveTo>
                    <a:pt x="0" y="0"/>
                  </a:moveTo>
                  <a:cubicBezTo>
                    <a:pt x="4654948" y="-117218"/>
                    <a:pt x="5242445" y="-148892"/>
                    <a:pt x="9362950" y="0"/>
                  </a:cubicBezTo>
                  <a:cubicBezTo>
                    <a:pt x="9301138" y="240412"/>
                    <a:pt x="9260379" y="692820"/>
                    <a:pt x="9362950" y="1169551"/>
                  </a:cubicBezTo>
                  <a:cubicBezTo>
                    <a:pt x="7021816" y="1192784"/>
                    <a:pt x="3567339" y="1002858"/>
                    <a:pt x="0" y="1169551"/>
                  </a:cubicBezTo>
                  <a:cubicBezTo>
                    <a:pt x="41906" y="618215"/>
                    <a:pt x="-98834" y="270345"/>
                    <a:pt x="0" y="0"/>
                  </a:cubicBezTo>
                  <a:close/>
                </a:path>
                <a:path w="9362950" h="1169551" stroke="0" extrusionOk="0">
                  <a:moveTo>
                    <a:pt x="0" y="0"/>
                  </a:moveTo>
                  <a:cubicBezTo>
                    <a:pt x="1687613" y="-39958"/>
                    <a:pt x="5863569" y="-55914"/>
                    <a:pt x="9362950" y="0"/>
                  </a:cubicBezTo>
                  <a:cubicBezTo>
                    <a:pt x="9403388" y="295107"/>
                    <a:pt x="9368928" y="589382"/>
                    <a:pt x="9362950" y="1169551"/>
                  </a:cubicBezTo>
                  <a:cubicBezTo>
                    <a:pt x="6155676" y="1090462"/>
                    <a:pt x="2822351" y="1012385"/>
                    <a:pt x="0" y="1169551"/>
                  </a:cubicBezTo>
                  <a:cubicBezTo>
                    <a:pt x="62404" y="989179"/>
                    <a:pt x="48394" y="310109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7405148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500" dirty="0">
                  <a:solidFill>
                    <a:schemeClr val="bg1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Em hãy nói về một nhân vật trong truyện em thích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500" dirty="0">
                  <a:solidFill>
                    <a:schemeClr val="bg1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dựa vào gợi ý:</a:t>
              </a:r>
              <a:endPara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6121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aircraft&#10;&#10;Description automatically generated">
            <a:extLst>
              <a:ext uri="{FF2B5EF4-FFF2-40B4-BE49-F238E27FC236}">
                <a16:creationId xmlns:a16="http://schemas.microsoft.com/office/drawing/2014/main" id="{FB807E65-5841-143E-3BB3-15CEA9212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eart 5">
            <a:extLst>
              <a:ext uri="{FF2B5EF4-FFF2-40B4-BE49-F238E27FC236}">
                <a16:creationId xmlns:a16="http://schemas.microsoft.com/office/drawing/2014/main" id="{C4E86041-E6D8-D834-CEAD-E44D5D81EE48}"/>
              </a:ext>
            </a:extLst>
          </p:cNvPr>
          <p:cNvSpPr/>
          <p:nvPr/>
        </p:nvSpPr>
        <p:spPr>
          <a:xfrm>
            <a:off x="5186781" y="1943100"/>
            <a:ext cx="6786144" cy="4552949"/>
          </a:xfrm>
          <a:custGeom>
            <a:avLst/>
            <a:gdLst>
              <a:gd name="connsiteX0" fmla="*/ 3393072 w 6786144"/>
              <a:gd name="connsiteY0" fmla="*/ 1138237 h 4552949"/>
              <a:gd name="connsiteX1" fmla="*/ 3393072 w 6786144"/>
              <a:gd name="connsiteY1" fmla="*/ 4552949 h 4552949"/>
              <a:gd name="connsiteX2" fmla="*/ 3393072 w 6786144"/>
              <a:gd name="connsiteY2" fmla="*/ 1138237 h 4552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144" h="4552949" fill="none" extrusionOk="0">
                <a:moveTo>
                  <a:pt x="3393072" y="1138237"/>
                </a:moveTo>
                <a:cubicBezTo>
                  <a:pt x="4067969" y="-1343623"/>
                  <a:pt x="10178684" y="1497483"/>
                  <a:pt x="3393072" y="4552949"/>
                </a:cubicBezTo>
                <a:cubicBezTo>
                  <a:pt x="-3483402" y="1162554"/>
                  <a:pt x="1971191" y="-1959966"/>
                  <a:pt x="3393072" y="1138237"/>
                </a:cubicBezTo>
                <a:close/>
              </a:path>
              <a:path w="6786144" h="4552949" stroke="0" extrusionOk="0">
                <a:moveTo>
                  <a:pt x="3393072" y="1138237"/>
                </a:moveTo>
                <a:cubicBezTo>
                  <a:pt x="5674878" y="-815302"/>
                  <a:pt x="9726219" y="1572394"/>
                  <a:pt x="3393072" y="4552949"/>
                </a:cubicBezTo>
                <a:cubicBezTo>
                  <a:pt x="-3543791" y="912771"/>
                  <a:pt x="1581012" y="-1725050"/>
                  <a:pt x="3393072" y="1138237"/>
                </a:cubicBezTo>
                <a:close/>
              </a:path>
            </a:pathLst>
          </a:custGeom>
          <a:solidFill>
            <a:srgbClr val="FBF9A1"/>
          </a:solidFill>
          <a:ln>
            <a:prstDash val="dash"/>
            <a:extLst>
              <a:ext uri="{C807C97D-BFC1-408E-A445-0C87EB9F89A2}">
                <ask:lineSketchStyleProps xmlns:ask="http://schemas.microsoft.com/office/drawing/2018/sketchyshapes" sd="806471361">
                  <a:prstGeom prst="hear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00E331-AF7D-5108-908D-BD1B415074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8" r="36951"/>
          <a:stretch/>
        </p:blipFill>
        <p:spPr>
          <a:xfrm>
            <a:off x="-2683058" y="-1672682"/>
            <a:ext cx="7869839" cy="87182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4D4C48-9754-D87D-27B3-C40D96658E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781"/>
          <a:stretch/>
        </p:blipFill>
        <p:spPr>
          <a:xfrm>
            <a:off x="1842053" y="1759275"/>
            <a:ext cx="3086786" cy="49983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823421-8391-9EB5-1DD6-FB9199912597}"/>
              </a:ext>
            </a:extLst>
          </p:cNvPr>
          <p:cNvSpPr txBox="1"/>
          <p:nvPr/>
        </p:nvSpPr>
        <p:spPr>
          <a:xfrm>
            <a:off x="5811650" y="3610974"/>
            <a:ext cx="57554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Đây</a:t>
            </a:r>
            <a:r>
              <a:rPr lang="en-US" sz="40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 </a:t>
            </a:r>
            <a:r>
              <a:rPr lang="en-US" sz="4000" b="1" dirty="0" err="1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là</a:t>
            </a:r>
            <a:r>
              <a:rPr lang="en-US" sz="40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 </a:t>
            </a:r>
            <a:r>
              <a:rPr lang="en-US" sz="4000" b="1" dirty="0" err="1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nhân</a:t>
            </a:r>
            <a:r>
              <a:rPr lang="en-US" sz="40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 </a:t>
            </a:r>
            <a:r>
              <a:rPr lang="vi-VN" sz="40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vật nào? </a:t>
            </a:r>
          </a:p>
          <a:p>
            <a:pPr algn="ctr"/>
            <a:r>
              <a:rPr lang="vi-VN" sz="40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T</a:t>
            </a:r>
            <a:r>
              <a:rPr lang="en-US" sz="4000" b="1" dirty="0" err="1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rong</a:t>
            </a:r>
            <a:r>
              <a:rPr lang="en-US" sz="40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 </a:t>
            </a:r>
            <a:r>
              <a:rPr lang="en-US" sz="4000" b="1" dirty="0" err="1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câu</a:t>
            </a:r>
            <a:r>
              <a:rPr lang="en-US" sz="40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 </a:t>
            </a:r>
            <a:r>
              <a:rPr lang="en-US" sz="4000" b="1" dirty="0" err="1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chuyện</a:t>
            </a:r>
            <a:r>
              <a:rPr lang="vi-VN" sz="40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 nào? </a:t>
            </a:r>
            <a:endParaRPr lang="en-US" sz="4000" b="1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03292034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aircraft&#10;&#10;Description automatically generated">
            <a:extLst>
              <a:ext uri="{FF2B5EF4-FFF2-40B4-BE49-F238E27FC236}">
                <a16:creationId xmlns:a16="http://schemas.microsoft.com/office/drawing/2014/main" id="{FB807E65-5841-143E-3BB3-15CEA9212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eart 5">
            <a:extLst>
              <a:ext uri="{FF2B5EF4-FFF2-40B4-BE49-F238E27FC236}">
                <a16:creationId xmlns:a16="http://schemas.microsoft.com/office/drawing/2014/main" id="{C4E86041-E6D8-D834-CEAD-E44D5D81EE48}"/>
              </a:ext>
            </a:extLst>
          </p:cNvPr>
          <p:cNvSpPr/>
          <p:nvPr/>
        </p:nvSpPr>
        <p:spPr>
          <a:xfrm>
            <a:off x="5186781" y="1643450"/>
            <a:ext cx="6786144" cy="4852600"/>
          </a:xfrm>
          <a:custGeom>
            <a:avLst/>
            <a:gdLst>
              <a:gd name="connsiteX0" fmla="*/ 3393072 w 6786144"/>
              <a:gd name="connsiteY0" fmla="*/ 1213150 h 4852600"/>
              <a:gd name="connsiteX1" fmla="*/ 3393072 w 6786144"/>
              <a:gd name="connsiteY1" fmla="*/ 4852600 h 4852600"/>
              <a:gd name="connsiteX2" fmla="*/ 3393072 w 6786144"/>
              <a:gd name="connsiteY2" fmla="*/ 1213150 h 48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144" h="4852600" fill="none" extrusionOk="0">
                <a:moveTo>
                  <a:pt x="3393072" y="1213150"/>
                </a:moveTo>
                <a:cubicBezTo>
                  <a:pt x="4206476" y="-1476128"/>
                  <a:pt x="10142616" y="1663702"/>
                  <a:pt x="3393072" y="4852600"/>
                </a:cubicBezTo>
                <a:cubicBezTo>
                  <a:pt x="-3359284" y="1296591"/>
                  <a:pt x="1969103" y="-2173876"/>
                  <a:pt x="3393072" y="1213150"/>
                </a:cubicBezTo>
                <a:close/>
              </a:path>
              <a:path w="6786144" h="4852600" stroke="0" extrusionOk="0">
                <a:moveTo>
                  <a:pt x="3393072" y="1213150"/>
                </a:moveTo>
                <a:cubicBezTo>
                  <a:pt x="4935990" y="-1513043"/>
                  <a:pt x="10079601" y="1389182"/>
                  <a:pt x="3393072" y="4852600"/>
                </a:cubicBezTo>
                <a:cubicBezTo>
                  <a:pt x="-3546679" y="917973"/>
                  <a:pt x="1929154" y="-1643642"/>
                  <a:pt x="3393072" y="1213150"/>
                </a:cubicBezTo>
                <a:close/>
              </a:path>
            </a:pathLst>
          </a:custGeom>
          <a:solidFill>
            <a:srgbClr val="FBF9A1"/>
          </a:solidFill>
          <a:ln>
            <a:prstDash val="dash"/>
            <a:extLst>
              <a:ext uri="{C807C97D-BFC1-408E-A445-0C87EB9F89A2}">
                <ask:lineSketchStyleProps xmlns:ask="http://schemas.microsoft.com/office/drawing/2018/sketchyshapes" sd="806471361">
                  <a:prstGeom prst="hear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00E331-AF7D-5108-908D-BD1B415074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8" r="36951"/>
          <a:stretch/>
        </p:blipFill>
        <p:spPr>
          <a:xfrm>
            <a:off x="-2683058" y="-1672682"/>
            <a:ext cx="7869839" cy="87182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4D4C48-9754-D87D-27B3-C40D96658E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781"/>
          <a:stretch/>
        </p:blipFill>
        <p:spPr>
          <a:xfrm>
            <a:off x="1884807" y="2274927"/>
            <a:ext cx="2896180" cy="44827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823421-8391-9EB5-1DD6-FB9199912597}"/>
              </a:ext>
            </a:extLst>
          </p:cNvPr>
          <p:cNvSpPr txBox="1"/>
          <p:nvPr/>
        </p:nvSpPr>
        <p:spPr>
          <a:xfrm>
            <a:off x="5811650" y="2845208"/>
            <a:ext cx="575548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Nhân vật Cô bé quàng khăn đỏ trong </a:t>
            </a:r>
          </a:p>
          <a:p>
            <a:pPr algn="ctr"/>
            <a:r>
              <a:rPr lang="vi-VN" sz="40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câu chuyện Cô bé quàng khăn đỏ</a:t>
            </a:r>
            <a:endParaRPr lang="en-US" sz="4000" b="1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16541322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aircraft&#10;&#10;Description automatically generated">
            <a:extLst>
              <a:ext uri="{FF2B5EF4-FFF2-40B4-BE49-F238E27FC236}">
                <a16:creationId xmlns:a16="http://schemas.microsoft.com/office/drawing/2014/main" id="{FB807E65-5841-143E-3BB3-15CEA9212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00E331-AF7D-5108-908D-BD1B415074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8" r="36951"/>
          <a:stretch/>
        </p:blipFill>
        <p:spPr>
          <a:xfrm>
            <a:off x="-869233" y="-677652"/>
            <a:ext cx="5268085" cy="753565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5DF3F32-C477-9DAE-EBBF-231E6193405F}"/>
              </a:ext>
            </a:extLst>
          </p:cNvPr>
          <p:cNvGrpSpPr/>
          <p:nvPr/>
        </p:nvGrpSpPr>
        <p:grpSpPr>
          <a:xfrm>
            <a:off x="4401221" y="1316272"/>
            <a:ext cx="5618640" cy="1077041"/>
            <a:chOff x="1252011" y="2789786"/>
            <a:chExt cx="9437901" cy="1077041"/>
          </a:xfrm>
        </p:grpSpPr>
        <p:sp>
          <p:nvSpPr>
            <p:cNvPr id="11" name="Heart 10">
              <a:extLst>
                <a:ext uri="{FF2B5EF4-FFF2-40B4-BE49-F238E27FC236}">
                  <a16:creationId xmlns:a16="http://schemas.microsoft.com/office/drawing/2014/main" id="{221AC9FA-3AD3-BD34-4B22-2AF84F25BECD}"/>
                </a:ext>
              </a:extLst>
            </p:cNvPr>
            <p:cNvSpPr/>
            <p:nvPr/>
          </p:nvSpPr>
          <p:spPr>
            <a:xfrm>
              <a:off x="1252011" y="2789786"/>
              <a:ext cx="2471439" cy="1077041"/>
            </a:xfrm>
            <a:custGeom>
              <a:avLst/>
              <a:gdLst>
                <a:gd name="connsiteX0" fmla="*/ 1235720 w 2471439"/>
                <a:gd name="connsiteY0" fmla="*/ 269260 h 1077041"/>
                <a:gd name="connsiteX1" fmla="*/ 1235720 w 2471439"/>
                <a:gd name="connsiteY1" fmla="*/ 1077041 h 1077041"/>
                <a:gd name="connsiteX2" fmla="*/ 1235720 w 2471439"/>
                <a:gd name="connsiteY2" fmla="*/ 269260 h 107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1439" h="1077041" fill="none" extrusionOk="0">
                  <a:moveTo>
                    <a:pt x="1235720" y="269260"/>
                  </a:moveTo>
                  <a:cubicBezTo>
                    <a:pt x="2134641" y="-612855"/>
                    <a:pt x="3610674" y="646314"/>
                    <a:pt x="1235720" y="1077041"/>
                  </a:cubicBezTo>
                  <a:cubicBezTo>
                    <a:pt x="-1329978" y="409725"/>
                    <a:pt x="873873" y="-493619"/>
                    <a:pt x="1235720" y="269260"/>
                  </a:cubicBezTo>
                  <a:close/>
                </a:path>
                <a:path w="2471439" h="1077041" stroke="0" extrusionOk="0">
                  <a:moveTo>
                    <a:pt x="1235720" y="269260"/>
                  </a:moveTo>
                  <a:cubicBezTo>
                    <a:pt x="1760181" y="-431060"/>
                    <a:pt x="4143952" y="579638"/>
                    <a:pt x="1235720" y="1077041"/>
                  </a:cubicBezTo>
                  <a:cubicBezTo>
                    <a:pt x="-1322673" y="255851"/>
                    <a:pt x="735162" y="-409246"/>
                    <a:pt x="1235720" y="269260"/>
                  </a:cubicBezTo>
                  <a:close/>
                </a:path>
              </a:pathLst>
            </a:custGeom>
            <a:solidFill>
              <a:srgbClr val="F9A3E2"/>
            </a:solidFill>
            <a:ln>
              <a:solidFill>
                <a:srgbClr val="FF0000"/>
              </a:solidFill>
              <a:extLst>
                <a:ext uri="{C807C97D-BFC1-408E-A445-0C87EB9F89A2}">
                  <ask:lineSketchStyleProps xmlns:ask="http://schemas.microsoft.com/office/drawing/2018/sketchyshapes" sd="4266498984">
                    <a:prstGeom prst="hear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D4F0EB5-3BA4-D7A0-D806-814B4AF95C46}"/>
                </a:ext>
              </a:extLst>
            </p:cNvPr>
            <p:cNvSpPr txBox="1"/>
            <p:nvPr/>
          </p:nvSpPr>
          <p:spPr>
            <a:xfrm>
              <a:off x="1987569" y="3071799"/>
              <a:ext cx="74289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000" b="1" dirty="0">
                  <a:latin typeface="Calibri" panose="020F0502020204030204" pitchFamily="34" charset="0"/>
                  <a:cs typeface="Calibri" panose="020F0502020204030204" pitchFamily="34" charset="0"/>
                </a:rPr>
                <a:t>Tên</a:t>
              </a:r>
              <a:endParaRPr lang="en-US" sz="3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173BA6B-424B-5EA8-E7C1-B0EB5C339D75}"/>
                </a:ext>
              </a:extLst>
            </p:cNvPr>
            <p:cNvSpPr txBox="1"/>
            <p:nvPr/>
          </p:nvSpPr>
          <p:spPr>
            <a:xfrm>
              <a:off x="4730558" y="3015578"/>
              <a:ext cx="595935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000" b="1" dirty="0">
                  <a:latin typeface="Calibri" panose="020F0502020204030204" pitchFamily="34" charset="0"/>
                  <a:cs typeface="Calibri" panose="020F0502020204030204" pitchFamily="34" charset="0"/>
                </a:rPr>
                <a:t>Cô bé quàng khăn đỏ</a:t>
              </a:r>
              <a:endParaRPr lang="en-US" sz="3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0BD7D2B-7F2F-2AED-1552-051881A54DAE}"/>
              </a:ext>
            </a:extLst>
          </p:cNvPr>
          <p:cNvGrpSpPr/>
          <p:nvPr/>
        </p:nvGrpSpPr>
        <p:grpSpPr>
          <a:xfrm>
            <a:off x="4200954" y="2595078"/>
            <a:ext cx="7254676" cy="1169551"/>
            <a:chOff x="3281264" y="2365754"/>
            <a:chExt cx="13266420" cy="2013363"/>
          </a:xfrm>
        </p:grpSpPr>
        <p:sp>
          <p:nvSpPr>
            <p:cNvPr id="12" name="Heart 11">
              <a:extLst>
                <a:ext uri="{FF2B5EF4-FFF2-40B4-BE49-F238E27FC236}">
                  <a16:creationId xmlns:a16="http://schemas.microsoft.com/office/drawing/2014/main" id="{3F06BE81-DCAB-475F-1E09-4DE81E249F1C}"/>
                </a:ext>
              </a:extLst>
            </p:cNvPr>
            <p:cNvSpPr/>
            <p:nvPr/>
          </p:nvSpPr>
          <p:spPr>
            <a:xfrm>
              <a:off x="3281264" y="2365754"/>
              <a:ext cx="3736243" cy="2013363"/>
            </a:xfrm>
            <a:custGeom>
              <a:avLst/>
              <a:gdLst>
                <a:gd name="connsiteX0" fmla="*/ 1868122 w 3736243"/>
                <a:gd name="connsiteY0" fmla="*/ 503341 h 2013363"/>
                <a:gd name="connsiteX1" fmla="*/ 1868122 w 3736243"/>
                <a:gd name="connsiteY1" fmla="*/ 2013363 h 2013363"/>
                <a:gd name="connsiteX2" fmla="*/ 1868122 w 3736243"/>
                <a:gd name="connsiteY2" fmla="*/ 503341 h 201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36243" h="2013363" fill="none" extrusionOk="0">
                  <a:moveTo>
                    <a:pt x="1868122" y="503341"/>
                  </a:moveTo>
                  <a:cubicBezTo>
                    <a:pt x="3175421" y="-1020723"/>
                    <a:pt x="5639614" y="611863"/>
                    <a:pt x="1868122" y="2013363"/>
                  </a:cubicBezTo>
                  <a:cubicBezTo>
                    <a:pt x="-2027790" y="772085"/>
                    <a:pt x="1244403" y="-807158"/>
                    <a:pt x="1868122" y="503341"/>
                  </a:cubicBezTo>
                  <a:close/>
                </a:path>
                <a:path w="3736243" h="2013363" stroke="0" extrusionOk="0">
                  <a:moveTo>
                    <a:pt x="1868122" y="503341"/>
                  </a:moveTo>
                  <a:cubicBezTo>
                    <a:pt x="2671059" y="-855817"/>
                    <a:pt x="6309616" y="1008747"/>
                    <a:pt x="1868122" y="2013363"/>
                  </a:cubicBezTo>
                  <a:cubicBezTo>
                    <a:pt x="-2283533" y="375705"/>
                    <a:pt x="1198002" y="-1050727"/>
                    <a:pt x="1868122" y="503341"/>
                  </a:cubicBezTo>
                  <a:close/>
                </a:path>
              </a:pathLst>
            </a:custGeom>
            <a:solidFill>
              <a:srgbClr val="9FFDA8"/>
            </a:solidFill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4266498984">
                    <a:prstGeom prst="hear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E52E67-FB7C-EF0D-D90F-60496914EB00}"/>
                </a:ext>
              </a:extLst>
            </p:cNvPr>
            <p:cNvSpPr txBox="1"/>
            <p:nvPr/>
          </p:nvSpPr>
          <p:spPr>
            <a:xfrm>
              <a:off x="3551593" y="2834760"/>
              <a:ext cx="180690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000" b="1" dirty="0">
                  <a:latin typeface="Calibri" panose="020F0502020204030204" pitchFamily="34" charset="0"/>
                  <a:cs typeface="Calibri" panose="020F0502020204030204" pitchFamily="34" charset="0"/>
                </a:rPr>
                <a:t>Hình dáng</a:t>
              </a:r>
              <a:endParaRPr lang="en-US" sz="3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8422CD2-6B64-7F39-95CB-BEA1B9C47BEC}"/>
                </a:ext>
              </a:extLst>
            </p:cNvPr>
            <p:cNvSpPr txBox="1"/>
            <p:nvPr/>
          </p:nvSpPr>
          <p:spPr>
            <a:xfrm>
              <a:off x="7487183" y="2741457"/>
              <a:ext cx="9060501" cy="953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000" b="1" dirty="0">
                  <a:latin typeface="Calibri" panose="020F0502020204030204" pitchFamily="34" charset="0"/>
                  <a:cs typeface="Calibri" panose="020F0502020204030204" pitchFamily="34" charset="0"/>
                </a:rPr>
                <a:t>Hay quàng chiếc khăn màu đỏ</a:t>
              </a:r>
              <a:endParaRPr lang="en-US" sz="3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EB164C6-1403-1868-0AA1-491B312A63EA}"/>
              </a:ext>
            </a:extLst>
          </p:cNvPr>
          <p:cNvGrpSpPr/>
          <p:nvPr/>
        </p:nvGrpSpPr>
        <p:grpSpPr>
          <a:xfrm rot="345723">
            <a:off x="4270462" y="3951370"/>
            <a:ext cx="6622642" cy="1455078"/>
            <a:chOff x="5619707" y="1901081"/>
            <a:chExt cx="6737299" cy="1792208"/>
          </a:xfrm>
        </p:grpSpPr>
        <p:sp>
          <p:nvSpPr>
            <p:cNvPr id="13" name="Heart 12">
              <a:extLst>
                <a:ext uri="{FF2B5EF4-FFF2-40B4-BE49-F238E27FC236}">
                  <a16:creationId xmlns:a16="http://schemas.microsoft.com/office/drawing/2014/main" id="{85245825-08B7-32E4-1E18-E9D67A03CB3A}"/>
                </a:ext>
              </a:extLst>
            </p:cNvPr>
            <p:cNvSpPr/>
            <p:nvPr/>
          </p:nvSpPr>
          <p:spPr>
            <a:xfrm rot="21254277">
              <a:off x="5619707" y="2366707"/>
              <a:ext cx="2030963" cy="1326582"/>
            </a:xfrm>
            <a:custGeom>
              <a:avLst/>
              <a:gdLst>
                <a:gd name="connsiteX0" fmla="*/ 1015482 w 2030963"/>
                <a:gd name="connsiteY0" fmla="*/ 331646 h 1326582"/>
                <a:gd name="connsiteX1" fmla="*/ 1015482 w 2030963"/>
                <a:gd name="connsiteY1" fmla="*/ 1326582 h 1326582"/>
                <a:gd name="connsiteX2" fmla="*/ 1015482 w 2030963"/>
                <a:gd name="connsiteY2" fmla="*/ 331646 h 132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0963" h="1326582" fill="none" extrusionOk="0">
                  <a:moveTo>
                    <a:pt x="1015482" y="331646"/>
                  </a:moveTo>
                  <a:cubicBezTo>
                    <a:pt x="1553579" y="-518194"/>
                    <a:pt x="2908945" y="789826"/>
                    <a:pt x="1015482" y="1326582"/>
                  </a:cubicBezTo>
                  <a:cubicBezTo>
                    <a:pt x="-1129441" y="566950"/>
                    <a:pt x="646611" y="-489908"/>
                    <a:pt x="1015482" y="331646"/>
                  </a:cubicBezTo>
                  <a:close/>
                </a:path>
                <a:path w="2030963" h="1326582" stroke="0" extrusionOk="0">
                  <a:moveTo>
                    <a:pt x="1015482" y="331646"/>
                  </a:moveTo>
                  <a:cubicBezTo>
                    <a:pt x="1452266" y="-545000"/>
                    <a:pt x="3237926" y="451808"/>
                    <a:pt x="1015482" y="1326582"/>
                  </a:cubicBezTo>
                  <a:cubicBezTo>
                    <a:pt x="-1145576" y="298455"/>
                    <a:pt x="653646" y="-657068"/>
                    <a:pt x="1015482" y="331646"/>
                  </a:cubicBezTo>
                  <a:close/>
                </a:path>
              </a:pathLst>
            </a:custGeom>
            <a:solidFill>
              <a:srgbClr val="97A8FB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4266498984">
                    <a:prstGeom prst="hear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C6CA9BA-4B79-3DE3-A649-2172B34F21C7}"/>
                </a:ext>
              </a:extLst>
            </p:cNvPr>
            <p:cNvSpPr txBox="1"/>
            <p:nvPr/>
          </p:nvSpPr>
          <p:spPr>
            <a:xfrm rot="21254277">
              <a:off x="5827313" y="2726542"/>
              <a:ext cx="161133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000" b="1" dirty="0">
                  <a:latin typeface="Calibri" panose="020F0502020204030204" pitchFamily="34" charset="0"/>
                  <a:cs typeface="Calibri" panose="020F0502020204030204" pitchFamily="34" charset="0"/>
                </a:rPr>
                <a:t>Tính tình</a:t>
              </a:r>
              <a:endParaRPr lang="en-US" sz="3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73372C0-FB18-9D46-9568-AD029B9B2F58}"/>
                </a:ext>
              </a:extLst>
            </p:cNvPr>
            <p:cNvSpPr txBox="1"/>
            <p:nvPr/>
          </p:nvSpPr>
          <p:spPr>
            <a:xfrm rot="21254277">
              <a:off x="7836225" y="1901081"/>
              <a:ext cx="4520781" cy="1250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000" b="1" dirty="0">
                  <a:latin typeface="Calibri" panose="020F0502020204030204" pitchFamily="34" charset="0"/>
                  <a:cs typeface="Calibri" panose="020F0502020204030204" pitchFamily="34" charset="0"/>
                </a:rPr>
                <a:t>Dễ thương, rất thương bà </a:t>
              </a:r>
            </a:p>
            <a:p>
              <a:r>
                <a:rPr lang="vi-VN" sz="3000" b="1" dirty="0">
                  <a:latin typeface="Calibri" panose="020F0502020204030204" pitchFamily="34" charset="0"/>
                  <a:cs typeface="Calibri" panose="020F0502020204030204" pitchFamily="34" charset="0"/>
                </a:rPr>
                <a:t>của mình nhưng ham chơi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259FF63-237C-B48E-3422-3E5FB808194F}"/>
              </a:ext>
            </a:extLst>
          </p:cNvPr>
          <p:cNvGrpSpPr/>
          <p:nvPr/>
        </p:nvGrpSpPr>
        <p:grpSpPr>
          <a:xfrm rot="21429227">
            <a:off x="4343710" y="5261512"/>
            <a:ext cx="7114518" cy="1232277"/>
            <a:chOff x="8276007" y="2365755"/>
            <a:chExt cx="7114518" cy="1785928"/>
          </a:xfrm>
        </p:grpSpPr>
        <p:sp>
          <p:nvSpPr>
            <p:cNvPr id="14" name="Heart 13">
              <a:extLst>
                <a:ext uri="{FF2B5EF4-FFF2-40B4-BE49-F238E27FC236}">
                  <a16:creationId xmlns:a16="http://schemas.microsoft.com/office/drawing/2014/main" id="{90AADC96-C889-AC8E-BBCD-D90086A3847B}"/>
                </a:ext>
              </a:extLst>
            </p:cNvPr>
            <p:cNvSpPr/>
            <p:nvPr/>
          </p:nvSpPr>
          <p:spPr>
            <a:xfrm>
              <a:off x="8276007" y="2365755"/>
              <a:ext cx="1897862" cy="1785928"/>
            </a:xfrm>
            <a:custGeom>
              <a:avLst/>
              <a:gdLst>
                <a:gd name="connsiteX0" fmla="*/ 948931 w 1897862"/>
                <a:gd name="connsiteY0" fmla="*/ 446482 h 1785928"/>
                <a:gd name="connsiteX1" fmla="*/ 948931 w 1897862"/>
                <a:gd name="connsiteY1" fmla="*/ 1785928 h 1785928"/>
                <a:gd name="connsiteX2" fmla="*/ 948931 w 1897862"/>
                <a:gd name="connsiteY2" fmla="*/ 446482 h 1785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97862" h="1785928" fill="none" extrusionOk="0">
                  <a:moveTo>
                    <a:pt x="948931" y="446482"/>
                  </a:moveTo>
                  <a:cubicBezTo>
                    <a:pt x="1655094" y="-800725"/>
                    <a:pt x="2864212" y="502847"/>
                    <a:pt x="948931" y="1785928"/>
                  </a:cubicBezTo>
                  <a:cubicBezTo>
                    <a:pt x="-995347" y="469068"/>
                    <a:pt x="793383" y="-806264"/>
                    <a:pt x="948931" y="446482"/>
                  </a:cubicBezTo>
                  <a:close/>
                </a:path>
                <a:path w="1897862" h="1785928" stroke="0" extrusionOk="0">
                  <a:moveTo>
                    <a:pt x="948931" y="446482"/>
                  </a:moveTo>
                  <a:cubicBezTo>
                    <a:pt x="1412966" y="-1111678"/>
                    <a:pt x="2965438" y="510205"/>
                    <a:pt x="948931" y="1785928"/>
                  </a:cubicBezTo>
                  <a:cubicBezTo>
                    <a:pt x="-1267004" y="341168"/>
                    <a:pt x="568412" y="-647444"/>
                    <a:pt x="948931" y="446482"/>
                  </a:cubicBezTo>
                  <a:close/>
                </a:path>
              </a:pathLst>
            </a:custGeom>
            <a:solidFill>
              <a:srgbClr val="FBF9A1"/>
            </a:solidFill>
            <a:ln>
              <a:solidFill>
                <a:schemeClr val="accent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266498984">
                    <a:prstGeom prst="hear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8D6A2D2-0CD0-BC59-2A0A-670828C9F349}"/>
                </a:ext>
              </a:extLst>
            </p:cNvPr>
            <p:cNvSpPr txBox="1"/>
            <p:nvPr/>
          </p:nvSpPr>
          <p:spPr>
            <a:xfrm rot="170773">
              <a:off x="8415467" y="2498227"/>
              <a:ext cx="1754006" cy="1471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000" b="1" dirty="0">
                  <a:latin typeface="Calibri" panose="020F0502020204030204" pitchFamily="34" charset="0"/>
                  <a:cs typeface="Calibri" panose="020F0502020204030204" pitchFamily="34" charset="0"/>
                </a:rPr>
                <a:t>Cảm nghĩ </a:t>
              </a:r>
            </a:p>
            <a:p>
              <a:pPr algn="ctr"/>
              <a:r>
                <a:rPr lang="vi-VN" sz="3000" b="1" dirty="0">
                  <a:latin typeface="Calibri" panose="020F0502020204030204" pitchFamily="34" charset="0"/>
                  <a:cs typeface="Calibri" panose="020F0502020204030204" pitchFamily="34" charset="0"/>
                </a:rPr>
                <a:t>của em</a:t>
              </a:r>
              <a:endParaRPr lang="en-US" sz="3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313F0A1-6862-34F5-FC5B-B1DCD7612656}"/>
                </a:ext>
              </a:extLst>
            </p:cNvPr>
            <p:cNvSpPr txBox="1"/>
            <p:nvPr/>
          </p:nvSpPr>
          <p:spPr>
            <a:xfrm rot="170773">
              <a:off x="10435834" y="2485791"/>
              <a:ext cx="4954691" cy="1471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000" b="1" dirty="0">
                  <a:latin typeface="Calibri" panose="020F0502020204030204" pitchFamily="34" charset="0"/>
                  <a:cs typeface="Calibri" panose="020F0502020204030204" pitchFamily="34" charset="0"/>
                </a:rPr>
                <a:t>Em thích cô bé quàng khăn đỏ vì cô hiếu thảo và biết sửa sai.</a:t>
              </a:r>
              <a:endParaRPr lang="en-US" sz="3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937D7EC-F108-785E-557C-B155F27C04B0}"/>
              </a:ext>
            </a:extLst>
          </p:cNvPr>
          <p:cNvGrpSpPr/>
          <p:nvPr/>
        </p:nvGrpSpPr>
        <p:grpSpPr>
          <a:xfrm>
            <a:off x="6417526" y="301063"/>
            <a:ext cx="3410099" cy="939938"/>
            <a:chOff x="1622081" y="669186"/>
            <a:chExt cx="9441978" cy="1525271"/>
          </a:xfrm>
          <a:solidFill>
            <a:schemeClr val="accent2"/>
          </a:solidFill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14EA49E1-22FD-9B57-1D74-F038CB660045}"/>
                </a:ext>
              </a:extLst>
            </p:cNvPr>
            <p:cNvSpPr/>
            <p:nvPr/>
          </p:nvSpPr>
          <p:spPr>
            <a:xfrm>
              <a:off x="1622081" y="699814"/>
              <a:ext cx="9441978" cy="1148220"/>
            </a:xfrm>
            <a:custGeom>
              <a:avLst/>
              <a:gdLst>
                <a:gd name="connsiteX0" fmla="*/ 0 w 9441978"/>
                <a:gd name="connsiteY0" fmla="*/ 191374 h 1148220"/>
                <a:gd name="connsiteX1" fmla="*/ 191374 w 9441978"/>
                <a:gd name="connsiteY1" fmla="*/ 0 h 1148220"/>
                <a:gd name="connsiteX2" fmla="*/ 9250604 w 9441978"/>
                <a:gd name="connsiteY2" fmla="*/ 0 h 1148220"/>
                <a:gd name="connsiteX3" fmla="*/ 9441978 w 9441978"/>
                <a:gd name="connsiteY3" fmla="*/ 191374 h 1148220"/>
                <a:gd name="connsiteX4" fmla="*/ 9441978 w 9441978"/>
                <a:gd name="connsiteY4" fmla="*/ 956846 h 1148220"/>
                <a:gd name="connsiteX5" fmla="*/ 9250604 w 9441978"/>
                <a:gd name="connsiteY5" fmla="*/ 1148220 h 1148220"/>
                <a:gd name="connsiteX6" fmla="*/ 191374 w 9441978"/>
                <a:gd name="connsiteY6" fmla="*/ 1148220 h 1148220"/>
                <a:gd name="connsiteX7" fmla="*/ 0 w 9441978"/>
                <a:gd name="connsiteY7" fmla="*/ 956846 h 1148220"/>
                <a:gd name="connsiteX8" fmla="*/ 0 w 9441978"/>
                <a:gd name="connsiteY8" fmla="*/ 191374 h 114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41978" h="1148220" fill="none" extrusionOk="0">
                  <a:moveTo>
                    <a:pt x="0" y="191374"/>
                  </a:moveTo>
                  <a:cubicBezTo>
                    <a:pt x="6538" y="104691"/>
                    <a:pt x="87197" y="3778"/>
                    <a:pt x="191374" y="0"/>
                  </a:cubicBezTo>
                  <a:cubicBezTo>
                    <a:pt x="1583823" y="-19008"/>
                    <a:pt x="6741572" y="-57878"/>
                    <a:pt x="9250604" y="0"/>
                  </a:cubicBezTo>
                  <a:cubicBezTo>
                    <a:pt x="9350988" y="-2459"/>
                    <a:pt x="9445840" y="72510"/>
                    <a:pt x="9441978" y="191374"/>
                  </a:cubicBezTo>
                  <a:cubicBezTo>
                    <a:pt x="9496266" y="388780"/>
                    <a:pt x="9425553" y="640323"/>
                    <a:pt x="9441978" y="956846"/>
                  </a:cubicBezTo>
                  <a:cubicBezTo>
                    <a:pt x="9429267" y="1060104"/>
                    <a:pt x="9354209" y="1135617"/>
                    <a:pt x="9250604" y="1148220"/>
                  </a:cubicBezTo>
                  <a:cubicBezTo>
                    <a:pt x="5088236" y="1157471"/>
                    <a:pt x="1249999" y="1096726"/>
                    <a:pt x="191374" y="1148220"/>
                  </a:cubicBezTo>
                  <a:cubicBezTo>
                    <a:pt x="74898" y="1141563"/>
                    <a:pt x="-8438" y="1056268"/>
                    <a:pt x="0" y="956846"/>
                  </a:cubicBezTo>
                  <a:cubicBezTo>
                    <a:pt x="10096" y="769071"/>
                    <a:pt x="-29601" y="562608"/>
                    <a:pt x="0" y="191374"/>
                  </a:cubicBezTo>
                  <a:close/>
                </a:path>
                <a:path w="9441978" h="1148220" stroke="0" extrusionOk="0">
                  <a:moveTo>
                    <a:pt x="0" y="191374"/>
                  </a:moveTo>
                  <a:cubicBezTo>
                    <a:pt x="6708" y="79487"/>
                    <a:pt x="81455" y="12126"/>
                    <a:pt x="191374" y="0"/>
                  </a:cubicBezTo>
                  <a:cubicBezTo>
                    <a:pt x="1727281" y="1438"/>
                    <a:pt x="4917888" y="100551"/>
                    <a:pt x="9250604" y="0"/>
                  </a:cubicBezTo>
                  <a:cubicBezTo>
                    <a:pt x="9351490" y="-842"/>
                    <a:pt x="9447481" y="69030"/>
                    <a:pt x="9441978" y="191374"/>
                  </a:cubicBezTo>
                  <a:cubicBezTo>
                    <a:pt x="9388698" y="334374"/>
                    <a:pt x="9459771" y="765380"/>
                    <a:pt x="9441978" y="956846"/>
                  </a:cubicBezTo>
                  <a:cubicBezTo>
                    <a:pt x="9443689" y="1062956"/>
                    <a:pt x="9364402" y="1138173"/>
                    <a:pt x="9250604" y="1148220"/>
                  </a:cubicBezTo>
                  <a:cubicBezTo>
                    <a:pt x="7011795" y="1167162"/>
                    <a:pt x="4006975" y="1214122"/>
                    <a:pt x="191374" y="1148220"/>
                  </a:cubicBezTo>
                  <a:cubicBezTo>
                    <a:pt x="85855" y="1144277"/>
                    <a:pt x="-13626" y="1063972"/>
                    <a:pt x="0" y="956846"/>
                  </a:cubicBezTo>
                  <a:cubicBezTo>
                    <a:pt x="64679" y="735963"/>
                    <a:pt x="-19555" y="400880"/>
                    <a:pt x="0" y="191374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:ask="http://schemas.microsoft.com/office/drawing/2018/sketchyshapes" sd="1083685473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D086C28-0FC8-AF12-10E8-5958AE10965C}"/>
                </a:ext>
              </a:extLst>
            </p:cNvPr>
            <p:cNvSpPr txBox="1"/>
            <p:nvPr/>
          </p:nvSpPr>
          <p:spPr>
            <a:xfrm>
              <a:off x="1647453" y="669186"/>
              <a:ext cx="9362949" cy="1525271"/>
            </a:xfrm>
            <a:custGeom>
              <a:avLst/>
              <a:gdLst>
                <a:gd name="connsiteX0" fmla="*/ 0 w 9362949"/>
                <a:gd name="connsiteY0" fmla="*/ 0 h 1525271"/>
                <a:gd name="connsiteX1" fmla="*/ 9362949 w 9362949"/>
                <a:gd name="connsiteY1" fmla="*/ 0 h 1525271"/>
                <a:gd name="connsiteX2" fmla="*/ 9362949 w 9362949"/>
                <a:gd name="connsiteY2" fmla="*/ 1525271 h 1525271"/>
                <a:gd name="connsiteX3" fmla="*/ 0 w 9362949"/>
                <a:gd name="connsiteY3" fmla="*/ 1525271 h 1525271"/>
                <a:gd name="connsiteX4" fmla="*/ 0 w 9362949"/>
                <a:gd name="connsiteY4" fmla="*/ 0 h 1525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2949" h="1525271" fill="none" extrusionOk="0">
                  <a:moveTo>
                    <a:pt x="0" y="0"/>
                  </a:moveTo>
                  <a:cubicBezTo>
                    <a:pt x="4655059" y="-117218"/>
                    <a:pt x="5242732" y="-148892"/>
                    <a:pt x="9362949" y="0"/>
                  </a:cubicBezTo>
                  <a:cubicBezTo>
                    <a:pt x="9266509" y="676204"/>
                    <a:pt x="9409306" y="1138106"/>
                    <a:pt x="9362949" y="1525271"/>
                  </a:cubicBezTo>
                  <a:cubicBezTo>
                    <a:pt x="7021694" y="1548504"/>
                    <a:pt x="3566987" y="1358578"/>
                    <a:pt x="0" y="1525271"/>
                  </a:cubicBezTo>
                  <a:cubicBezTo>
                    <a:pt x="-81298" y="970255"/>
                    <a:pt x="-6341" y="463655"/>
                    <a:pt x="0" y="0"/>
                  </a:cubicBezTo>
                  <a:close/>
                </a:path>
                <a:path w="9362949" h="1525271" stroke="0" extrusionOk="0">
                  <a:moveTo>
                    <a:pt x="0" y="0"/>
                  </a:moveTo>
                  <a:cubicBezTo>
                    <a:pt x="1687838" y="-39958"/>
                    <a:pt x="5863953" y="-55914"/>
                    <a:pt x="9362949" y="0"/>
                  </a:cubicBezTo>
                  <a:cubicBezTo>
                    <a:pt x="9340785" y="610432"/>
                    <a:pt x="9266995" y="767096"/>
                    <a:pt x="9362949" y="1525271"/>
                  </a:cubicBezTo>
                  <a:cubicBezTo>
                    <a:pt x="6155635" y="1446182"/>
                    <a:pt x="2822240" y="1368105"/>
                    <a:pt x="0" y="1525271"/>
                  </a:cubicBezTo>
                  <a:cubicBezTo>
                    <a:pt x="12999" y="1298135"/>
                    <a:pt x="78355" y="598086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7405148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500" dirty="0">
                  <a:solidFill>
                    <a:schemeClr val="bg1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Mẫu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F4D4C48-9754-D87D-27B3-C40D96658E8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7146" y="3419096"/>
            <a:ext cx="2285162" cy="316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512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picture containing aircraft&#10;&#10;Description automatically generated">
            <a:extLst>
              <a:ext uri="{FF2B5EF4-FFF2-40B4-BE49-F238E27FC236}">
                <a16:creationId xmlns:a16="http://schemas.microsoft.com/office/drawing/2014/main" id="{5A43B620-5E36-DEEF-6D5B-E7F080D8B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BB23F46-556E-B512-8F5D-28494B244543}"/>
              </a:ext>
            </a:extLst>
          </p:cNvPr>
          <p:cNvSpPr/>
          <p:nvPr/>
        </p:nvSpPr>
        <p:spPr>
          <a:xfrm>
            <a:off x="4017818" y="293747"/>
            <a:ext cx="7883237" cy="6270506"/>
          </a:xfrm>
          <a:prstGeom prst="round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086C28-0FC8-AF12-10E8-5958AE10965C}"/>
              </a:ext>
            </a:extLst>
          </p:cNvPr>
          <p:cNvSpPr txBox="1"/>
          <p:nvPr/>
        </p:nvSpPr>
        <p:spPr>
          <a:xfrm>
            <a:off x="-2094313" y="831798"/>
            <a:ext cx="868965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Nhóm đôi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5DF3F32-C477-9DAE-EBBF-231E6193405F}"/>
              </a:ext>
            </a:extLst>
          </p:cNvPr>
          <p:cNvGrpSpPr/>
          <p:nvPr/>
        </p:nvGrpSpPr>
        <p:grpSpPr>
          <a:xfrm>
            <a:off x="5590135" y="1894139"/>
            <a:ext cx="1915886" cy="1702837"/>
            <a:chOff x="1088571" y="2365756"/>
            <a:chExt cx="1915886" cy="1702837"/>
          </a:xfrm>
        </p:grpSpPr>
        <p:sp>
          <p:nvSpPr>
            <p:cNvPr id="11" name="Heart 10">
              <a:extLst>
                <a:ext uri="{FF2B5EF4-FFF2-40B4-BE49-F238E27FC236}">
                  <a16:creationId xmlns:a16="http://schemas.microsoft.com/office/drawing/2014/main" id="{221AC9FA-3AD3-BD34-4B22-2AF84F25BECD}"/>
                </a:ext>
              </a:extLst>
            </p:cNvPr>
            <p:cNvSpPr/>
            <p:nvPr/>
          </p:nvSpPr>
          <p:spPr>
            <a:xfrm>
              <a:off x="1088571" y="2365756"/>
              <a:ext cx="1915886" cy="1702837"/>
            </a:xfrm>
            <a:custGeom>
              <a:avLst/>
              <a:gdLst>
                <a:gd name="connsiteX0" fmla="*/ 957943 w 1915886"/>
                <a:gd name="connsiteY0" fmla="*/ 425709 h 1702837"/>
                <a:gd name="connsiteX1" fmla="*/ 957943 w 1915886"/>
                <a:gd name="connsiteY1" fmla="*/ 1702837 h 1702837"/>
                <a:gd name="connsiteX2" fmla="*/ 957943 w 1915886"/>
                <a:gd name="connsiteY2" fmla="*/ 425709 h 170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5886" h="1702837" fill="none" extrusionOk="0">
                  <a:moveTo>
                    <a:pt x="957943" y="425709"/>
                  </a:moveTo>
                  <a:cubicBezTo>
                    <a:pt x="1659529" y="-767520"/>
                    <a:pt x="2840597" y="612093"/>
                    <a:pt x="957943" y="1702837"/>
                  </a:cubicBezTo>
                  <a:cubicBezTo>
                    <a:pt x="-1045216" y="581246"/>
                    <a:pt x="707661" y="-698545"/>
                    <a:pt x="957943" y="425709"/>
                  </a:cubicBezTo>
                  <a:close/>
                </a:path>
                <a:path w="1915886" h="1702837" stroke="0" extrusionOk="0">
                  <a:moveTo>
                    <a:pt x="957943" y="425709"/>
                  </a:moveTo>
                  <a:cubicBezTo>
                    <a:pt x="1371396" y="-675252"/>
                    <a:pt x="3330262" y="761231"/>
                    <a:pt x="957943" y="1702837"/>
                  </a:cubicBezTo>
                  <a:cubicBezTo>
                    <a:pt x="-1027981" y="414319"/>
                    <a:pt x="573686" y="-619808"/>
                    <a:pt x="957943" y="425709"/>
                  </a:cubicBezTo>
                  <a:close/>
                </a:path>
              </a:pathLst>
            </a:custGeom>
            <a:solidFill>
              <a:srgbClr val="F9A3E2"/>
            </a:solidFill>
            <a:ln>
              <a:solidFill>
                <a:srgbClr val="FF0000"/>
              </a:solidFill>
              <a:extLst>
                <a:ext uri="{C807C97D-BFC1-408E-A445-0C87EB9F89A2}">
                  <ask:lineSketchStyleProps xmlns:ask="http://schemas.microsoft.com/office/drawing/2018/sketchyshapes" sd="4266498984">
                    <a:prstGeom prst="hear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D4F0EB5-3BA4-D7A0-D806-814B4AF95C46}"/>
                </a:ext>
              </a:extLst>
            </p:cNvPr>
            <p:cNvSpPr txBox="1"/>
            <p:nvPr/>
          </p:nvSpPr>
          <p:spPr>
            <a:xfrm>
              <a:off x="1675066" y="2875001"/>
              <a:ext cx="74289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000" b="1" dirty="0">
                  <a:latin typeface="Calibri" panose="020F0502020204030204" pitchFamily="34" charset="0"/>
                  <a:cs typeface="Calibri" panose="020F0502020204030204" pitchFamily="34" charset="0"/>
                </a:rPr>
                <a:t>Tên</a:t>
              </a:r>
              <a:endParaRPr lang="en-US" sz="3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EB164C6-1403-1868-0AA1-491B312A63EA}"/>
              </a:ext>
            </a:extLst>
          </p:cNvPr>
          <p:cNvGrpSpPr/>
          <p:nvPr/>
        </p:nvGrpSpPr>
        <p:grpSpPr>
          <a:xfrm>
            <a:off x="5722436" y="3971533"/>
            <a:ext cx="2030963" cy="1702837"/>
            <a:chOff x="5635307" y="2365756"/>
            <a:chExt cx="2030963" cy="1702837"/>
          </a:xfrm>
        </p:grpSpPr>
        <p:sp>
          <p:nvSpPr>
            <p:cNvPr id="13" name="Heart 12">
              <a:extLst>
                <a:ext uri="{FF2B5EF4-FFF2-40B4-BE49-F238E27FC236}">
                  <a16:creationId xmlns:a16="http://schemas.microsoft.com/office/drawing/2014/main" id="{85245825-08B7-32E4-1E18-E9D67A03CB3A}"/>
                </a:ext>
              </a:extLst>
            </p:cNvPr>
            <p:cNvSpPr/>
            <p:nvPr/>
          </p:nvSpPr>
          <p:spPr>
            <a:xfrm>
              <a:off x="5635307" y="2365756"/>
              <a:ext cx="2030963" cy="1702837"/>
            </a:xfrm>
            <a:custGeom>
              <a:avLst/>
              <a:gdLst>
                <a:gd name="connsiteX0" fmla="*/ 1015482 w 2030963"/>
                <a:gd name="connsiteY0" fmla="*/ 425709 h 1702837"/>
                <a:gd name="connsiteX1" fmla="*/ 1015482 w 2030963"/>
                <a:gd name="connsiteY1" fmla="*/ 1702837 h 1702837"/>
                <a:gd name="connsiteX2" fmla="*/ 1015482 w 2030963"/>
                <a:gd name="connsiteY2" fmla="*/ 425709 h 170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0963" h="1702837" fill="none" extrusionOk="0">
                  <a:moveTo>
                    <a:pt x="1015482" y="425709"/>
                  </a:moveTo>
                  <a:cubicBezTo>
                    <a:pt x="1627882" y="-692724"/>
                    <a:pt x="2921014" y="853136"/>
                    <a:pt x="1015482" y="1702837"/>
                  </a:cubicBezTo>
                  <a:cubicBezTo>
                    <a:pt x="-1120501" y="631653"/>
                    <a:pt x="675148" y="-640426"/>
                    <a:pt x="1015482" y="425709"/>
                  </a:cubicBezTo>
                  <a:close/>
                </a:path>
                <a:path w="2030963" h="1702837" stroke="0" extrusionOk="0">
                  <a:moveTo>
                    <a:pt x="1015482" y="425709"/>
                  </a:moveTo>
                  <a:cubicBezTo>
                    <a:pt x="1462800" y="-749653"/>
                    <a:pt x="3251885" y="557116"/>
                    <a:pt x="1015482" y="1702837"/>
                  </a:cubicBezTo>
                  <a:cubicBezTo>
                    <a:pt x="-1244266" y="355204"/>
                    <a:pt x="661464" y="-809899"/>
                    <a:pt x="1015482" y="425709"/>
                  </a:cubicBezTo>
                  <a:close/>
                </a:path>
              </a:pathLst>
            </a:custGeom>
            <a:solidFill>
              <a:srgbClr val="97A8FB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4266498984">
                    <a:prstGeom prst="hear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C6CA9BA-4B79-3DE3-A649-2172B34F21C7}"/>
                </a:ext>
              </a:extLst>
            </p:cNvPr>
            <p:cNvSpPr txBox="1"/>
            <p:nvPr/>
          </p:nvSpPr>
          <p:spPr>
            <a:xfrm>
              <a:off x="5806367" y="2941347"/>
              <a:ext cx="161133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000" b="1" dirty="0">
                  <a:latin typeface="Calibri" panose="020F0502020204030204" pitchFamily="34" charset="0"/>
                  <a:cs typeface="Calibri" panose="020F0502020204030204" pitchFamily="34" charset="0"/>
                </a:rPr>
                <a:t>Tính tình</a:t>
              </a:r>
              <a:endParaRPr lang="en-US" sz="3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259FF63-237C-B48E-3422-3E5FB808194F}"/>
              </a:ext>
            </a:extLst>
          </p:cNvPr>
          <p:cNvGrpSpPr/>
          <p:nvPr/>
        </p:nvGrpSpPr>
        <p:grpSpPr>
          <a:xfrm>
            <a:off x="8584025" y="3971533"/>
            <a:ext cx="1911027" cy="1702837"/>
            <a:chOff x="8332237" y="2365755"/>
            <a:chExt cx="1744825" cy="1702837"/>
          </a:xfrm>
        </p:grpSpPr>
        <p:sp>
          <p:nvSpPr>
            <p:cNvPr id="14" name="Heart 13">
              <a:extLst>
                <a:ext uri="{FF2B5EF4-FFF2-40B4-BE49-F238E27FC236}">
                  <a16:creationId xmlns:a16="http://schemas.microsoft.com/office/drawing/2014/main" id="{90AADC96-C889-AC8E-BBCD-D90086A3847B}"/>
                </a:ext>
              </a:extLst>
            </p:cNvPr>
            <p:cNvSpPr/>
            <p:nvPr/>
          </p:nvSpPr>
          <p:spPr>
            <a:xfrm>
              <a:off x="8332237" y="2365755"/>
              <a:ext cx="1744825" cy="1702837"/>
            </a:xfrm>
            <a:custGeom>
              <a:avLst/>
              <a:gdLst>
                <a:gd name="connsiteX0" fmla="*/ 872413 w 1744825"/>
                <a:gd name="connsiteY0" fmla="*/ 425709 h 1702837"/>
                <a:gd name="connsiteX1" fmla="*/ 872413 w 1744825"/>
                <a:gd name="connsiteY1" fmla="*/ 1702837 h 1702837"/>
                <a:gd name="connsiteX2" fmla="*/ 872413 w 1744825"/>
                <a:gd name="connsiteY2" fmla="*/ 425709 h 170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4825" h="1702837" fill="none" extrusionOk="0">
                  <a:moveTo>
                    <a:pt x="872413" y="425709"/>
                  </a:moveTo>
                  <a:cubicBezTo>
                    <a:pt x="1529832" y="-761883"/>
                    <a:pt x="2632698" y="478939"/>
                    <a:pt x="872413" y="1702837"/>
                  </a:cubicBezTo>
                  <a:cubicBezTo>
                    <a:pt x="-997281" y="716416"/>
                    <a:pt x="663706" y="-703768"/>
                    <a:pt x="872413" y="425709"/>
                  </a:cubicBezTo>
                  <a:close/>
                </a:path>
                <a:path w="1744825" h="1702837" stroke="0" extrusionOk="0">
                  <a:moveTo>
                    <a:pt x="872413" y="425709"/>
                  </a:moveTo>
                  <a:cubicBezTo>
                    <a:pt x="1247183" y="-652345"/>
                    <a:pt x="2965944" y="677324"/>
                    <a:pt x="872413" y="1702837"/>
                  </a:cubicBezTo>
                  <a:cubicBezTo>
                    <a:pt x="-1077825" y="361787"/>
                    <a:pt x="580385" y="-818234"/>
                    <a:pt x="872413" y="425709"/>
                  </a:cubicBezTo>
                  <a:close/>
                </a:path>
              </a:pathLst>
            </a:custGeom>
            <a:solidFill>
              <a:srgbClr val="FBF9A1"/>
            </a:solidFill>
            <a:ln>
              <a:solidFill>
                <a:schemeClr val="accent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266498984">
                    <a:prstGeom prst="hear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8D6A2D2-0CD0-BC59-2A0A-670828C9F349}"/>
                </a:ext>
              </a:extLst>
            </p:cNvPr>
            <p:cNvSpPr txBox="1"/>
            <p:nvPr/>
          </p:nvSpPr>
          <p:spPr>
            <a:xfrm>
              <a:off x="8701947" y="2875002"/>
              <a:ext cx="100540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000" b="1" dirty="0">
                  <a:latin typeface="Calibri" panose="020F0502020204030204" pitchFamily="34" charset="0"/>
                  <a:cs typeface="Calibri" panose="020F0502020204030204" pitchFamily="34" charset="0"/>
                </a:rPr>
                <a:t>........</a:t>
              </a:r>
              <a:endParaRPr lang="en-US" sz="3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0BD7D2B-7F2F-2AED-1552-051881A54DAE}"/>
              </a:ext>
            </a:extLst>
          </p:cNvPr>
          <p:cNvGrpSpPr/>
          <p:nvPr/>
        </p:nvGrpSpPr>
        <p:grpSpPr>
          <a:xfrm>
            <a:off x="8417820" y="2014072"/>
            <a:ext cx="2077232" cy="1702837"/>
            <a:chOff x="3281266" y="2365756"/>
            <a:chExt cx="2077232" cy="1702837"/>
          </a:xfrm>
        </p:grpSpPr>
        <p:sp>
          <p:nvSpPr>
            <p:cNvPr id="12" name="Heart 11">
              <a:extLst>
                <a:ext uri="{FF2B5EF4-FFF2-40B4-BE49-F238E27FC236}">
                  <a16:creationId xmlns:a16="http://schemas.microsoft.com/office/drawing/2014/main" id="{3F06BE81-DCAB-475F-1E09-4DE81E249F1C}"/>
                </a:ext>
              </a:extLst>
            </p:cNvPr>
            <p:cNvSpPr/>
            <p:nvPr/>
          </p:nvSpPr>
          <p:spPr>
            <a:xfrm>
              <a:off x="3281266" y="2365756"/>
              <a:ext cx="2077232" cy="1702837"/>
            </a:xfrm>
            <a:custGeom>
              <a:avLst/>
              <a:gdLst>
                <a:gd name="connsiteX0" fmla="*/ 1038616 w 2077232"/>
                <a:gd name="connsiteY0" fmla="*/ 425709 h 1702837"/>
                <a:gd name="connsiteX1" fmla="*/ 1038616 w 2077232"/>
                <a:gd name="connsiteY1" fmla="*/ 1702837 h 1702837"/>
                <a:gd name="connsiteX2" fmla="*/ 1038616 w 2077232"/>
                <a:gd name="connsiteY2" fmla="*/ 425709 h 170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7232" h="1702837" fill="none" extrusionOk="0">
                  <a:moveTo>
                    <a:pt x="1038616" y="425709"/>
                  </a:moveTo>
                  <a:cubicBezTo>
                    <a:pt x="1738077" y="-743897"/>
                    <a:pt x="3121398" y="521841"/>
                    <a:pt x="1038616" y="1702837"/>
                  </a:cubicBezTo>
                  <a:cubicBezTo>
                    <a:pt x="-1144819" y="632372"/>
                    <a:pt x="815947" y="-752397"/>
                    <a:pt x="1038616" y="425709"/>
                  </a:cubicBezTo>
                  <a:close/>
                </a:path>
                <a:path w="2077232" h="1702837" stroke="0" extrusionOk="0">
                  <a:moveTo>
                    <a:pt x="1038616" y="425709"/>
                  </a:moveTo>
                  <a:cubicBezTo>
                    <a:pt x="1509404" y="-853682"/>
                    <a:pt x="3445355" y="656279"/>
                    <a:pt x="1038616" y="1702837"/>
                  </a:cubicBezTo>
                  <a:cubicBezTo>
                    <a:pt x="-1375718" y="314613"/>
                    <a:pt x="629211" y="-649490"/>
                    <a:pt x="1038616" y="425709"/>
                  </a:cubicBezTo>
                  <a:close/>
                </a:path>
              </a:pathLst>
            </a:custGeom>
            <a:solidFill>
              <a:srgbClr val="9FFDA8"/>
            </a:solidFill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4266498984">
                    <a:prstGeom prst="hear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E52E67-FB7C-EF0D-D90F-60496914EB00}"/>
                </a:ext>
              </a:extLst>
            </p:cNvPr>
            <p:cNvSpPr txBox="1"/>
            <p:nvPr/>
          </p:nvSpPr>
          <p:spPr>
            <a:xfrm>
              <a:off x="3551593" y="2834760"/>
              <a:ext cx="180690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000" b="1" dirty="0">
                  <a:latin typeface="Calibri" panose="020F0502020204030204" pitchFamily="34" charset="0"/>
                  <a:cs typeface="Calibri" panose="020F0502020204030204" pitchFamily="34" charset="0"/>
                </a:rPr>
                <a:t>Hình dáng</a:t>
              </a:r>
              <a:endParaRPr lang="en-US" sz="3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CEC2866-822F-2F93-B475-DF0710DC6F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1055" y="640214"/>
            <a:ext cx="1025093" cy="105335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9DCDBAB-5D76-D123-C38D-9B1AC73FFC6A}"/>
              </a:ext>
            </a:extLst>
          </p:cNvPr>
          <p:cNvSpPr txBox="1"/>
          <p:nvPr/>
        </p:nvSpPr>
        <p:spPr>
          <a:xfrm>
            <a:off x="5190176" y="524021"/>
            <a:ext cx="652345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5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Nói về một nhân vật trong truyện em thích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801D5E1-3DA2-DFD2-F979-249A9F3881A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7710" y="2997647"/>
            <a:ext cx="6179761" cy="3674268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C3DD72C7-BFF5-53ED-F742-7DECB808D85A}"/>
              </a:ext>
            </a:extLst>
          </p:cNvPr>
          <p:cNvGrpSpPr/>
          <p:nvPr/>
        </p:nvGrpSpPr>
        <p:grpSpPr>
          <a:xfrm>
            <a:off x="-254672" y="4925348"/>
            <a:ext cx="12446673" cy="2000031"/>
            <a:chOff x="-254672" y="4925348"/>
            <a:chExt cx="12446673" cy="2000031"/>
          </a:xfrm>
        </p:grpSpPr>
        <p:pic>
          <p:nvPicPr>
            <p:cNvPr id="39" name="Picture 38" descr="A field of flowers&#10;&#10;Description automatically generated with low confidence">
              <a:extLst>
                <a:ext uri="{FF2B5EF4-FFF2-40B4-BE49-F238E27FC236}">
                  <a16:creationId xmlns:a16="http://schemas.microsoft.com/office/drawing/2014/main" id="{7B5FFFA0-FDF7-104A-ECD4-D00410E995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9" t="62424"/>
            <a:stretch/>
          </p:blipFill>
          <p:spPr>
            <a:xfrm flipH="1">
              <a:off x="-254672" y="4925348"/>
              <a:ext cx="8063346" cy="2000031"/>
            </a:xfrm>
            <a:prstGeom prst="rect">
              <a:avLst/>
            </a:prstGeom>
          </p:spPr>
        </p:pic>
        <p:pic>
          <p:nvPicPr>
            <p:cNvPr id="40" name="Picture 39" descr="A field of flowers&#10;&#10;Description automatically generated with low confidence">
              <a:extLst>
                <a:ext uri="{FF2B5EF4-FFF2-40B4-BE49-F238E27FC236}">
                  <a16:creationId xmlns:a16="http://schemas.microsoft.com/office/drawing/2014/main" id="{6E41F39D-2F7F-00A6-4650-91E1A80F9D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9" t="62424" r="37869"/>
            <a:stretch/>
          </p:blipFill>
          <p:spPr>
            <a:xfrm>
              <a:off x="7808675" y="4925348"/>
              <a:ext cx="4383326" cy="20000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1310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aircraft&#10;&#10;Description automatically generated">
            <a:extLst>
              <a:ext uri="{FF2B5EF4-FFF2-40B4-BE49-F238E27FC236}">
                <a16:creationId xmlns:a16="http://schemas.microsoft.com/office/drawing/2014/main" id="{C70B6F19-E22B-2BF0-158C-43E17207D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Picture 3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47FF908-E83B-76BA-9DD9-082814FB9C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8" y="193964"/>
            <a:ext cx="12011891" cy="6664035"/>
          </a:xfrm>
          <a:prstGeom prst="rect">
            <a:avLst/>
          </a:prstGeom>
        </p:spPr>
      </p:pic>
      <p:sp>
        <p:nvSpPr>
          <p:cNvPr id="29" name="Heart 28">
            <a:extLst>
              <a:ext uri="{FF2B5EF4-FFF2-40B4-BE49-F238E27FC236}">
                <a16:creationId xmlns:a16="http://schemas.microsoft.com/office/drawing/2014/main" id="{3BE58883-D95B-F9FF-AC87-29E244AB0885}"/>
              </a:ext>
            </a:extLst>
          </p:cNvPr>
          <p:cNvSpPr/>
          <p:nvPr/>
        </p:nvSpPr>
        <p:spPr>
          <a:xfrm>
            <a:off x="348730" y="694793"/>
            <a:ext cx="5560563" cy="3838570"/>
          </a:xfrm>
          <a:custGeom>
            <a:avLst/>
            <a:gdLst>
              <a:gd name="connsiteX0" fmla="*/ 2780282 w 5560563"/>
              <a:gd name="connsiteY0" fmla="*/ 959643 h 3838570"/>
              <a:gd name="connsiteX1" fmla="*/ 2780282 w 5560563"/>
              <a:gd name="connsiteY1" fmla="*/ 3838570 h 3838570"/>
              <a:gd name="connsiteX2" fmla="*/ 2780282 w 5560563"/>
              <a:gd name="connsiteY2" fmla="*/ 959643 h 383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0563" h="3838570" fill="none" extrusionOk="0">
                <a:moveTo>
                  <a:pt x="2780282" y="959643"/>
                </a:moveTo>
                <a:cubicBezTo>
                  <a:pt x="3103176" y="-1082726"/>
                  <a:pt x="8089188" y="1889974"/>
                  <a:pt x="2780282" y="3838570"/>
                </a:cubicBezTo>
                <a:cubicBezTo>
                  <a:pt x="-2756815" y="1026005"/>
                  <a:pt x="1617968" y="-1490434"/>
                  <a:pt x="2780282" y="959643"/>
                </a:cubicBezTo>
                <a:close/>
              </a:path>
              <a:path w="5560563" h="3838570" stroke="0" extrusionOk="0">
                <a:moveTo>
                  <a:pt x="2780282" y="959643"/>
                </a:moveTo>
                <a:cubicBezTo>
                  <a:pt x="4716891" y="-649889"/>
                  <a:pt x="7987733" y="1302189"/>
                  <a:pt x="2780282" y="3838570"/>
                </a:cubicBezTo>
                <a:cubicBezTo>
                  <a:pt x="-2902866" y="796996"/>
                  <a:pt x="1330327" y="-1431320"/>
                  <a:pt x="2780282" y="959643"/>
                </a:cubicBezTo>
                <a:close/>
              </a:path>
            </a:pathLst>
          </a:custGeom>
          <a:solidFill>
            <a:srgbClr val="FBF9A1"/>
          </a:solidFill>
          <a:ln>
            <a:prstDash val="dash"/>
            <a:extLst>
              <a:ext uri="{C807C97D-BFC1-408E-A445-0C87EB9F89A2}">
                <ask:lineSketchStyleProps xmlns:ask="http://schemas.microsoft.com/office/drawing/2018/sketchyshapes" sd="806471361">
                  <a:prstGeom prst="hear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4490A6-E25A-37F8-44FE-ED0FEE78C06B}"/>
              </a:ext>
            </a:extLst>
          </p:cNvPr>
          <p:cNvSpPr txBox="1"/>
          <p:nvPr/>
        </p:nvSpPr>
        <p:spPr>
          <a:xfrm>
            <a:off x="538211" y="1513437"/>
            <a:ext cx="5181600" cy="193899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vi-VN" sz="6000" dirty="0">
                <a:solidFill>
                  <a:srgbClr val="FF0000"/>
                </a:solidFill>
                <a:latin typeface="UTM Cookies" panose="02040603050506020204" pitchFamily="18" charset="0"/>
              </a:rPr>
              <a:t>Chia sẻ trước lớp</a:t>
            </a:r>
            <a:endParaRPr lang="en-US" sz="6000" dirty="0">
              <a:solidFill>
                <a:srgbClr val="FF0000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6E11057-D884-155A-6F75-612F571794DC}"/>
              </a:ext>
            </a:extLst>
          </p:cNvPr>
          <p:cNvGrpSpPr/>
          <p:nvPr/>
        </p:nvGrpSpPr>
        <p:grpSpPr>
          <a:xfrm>
            <a:off x="4928837" y="747682"/>
            <a:ext cx="4490710" cy="1531510"/>
            <a:chOff x="7930237" y="869799"/>
            <a:chExt cx="5085471" cy="1706411"/>
          </a:xfrm>
        </p:grpSpPr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AA447A2F-147A-192A-979D-7D32DB4D1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30237" y="869799"/>
              <a:ext cx="5085471" cy="170641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5B28C9-D8A5-3B47-DC65-ECBBA2C49D79}"/>
                </a:ext>
              </a:extLst>
            </p:cNvPr>
            <p:cNvSpPr txBox="1"/>
            <p:nvPr/>
          </p:nvSpPr>
          <p:spPr>
            <a:xfrm>
              <a:off x="8036422" y="1267546"/>
              <a:ext cx="4656316" cy="10287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000" b="1" dirty="0" err="1">
                  <a:solidFill>
                    <a:schemeClr val="bg1"/>
                  </a:solidFill>
                </a:rPr>
                <a:t>Các</a:t>
              </a:r>
              <a:r>
                <a:rPr lang="en-US" sz="3000" b="1" dirty="0">
                  <a:solidFill>
                    <a:schemeClr val="bg1"/>
                  </a:solidFill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</a:rPr>
                <a:t>nhóm</a:t>
              </a:r>
              <a:r>
                <a:rPr lang="en-US" sz="3000" b="1" dirty="0">
                  <a:solidFill>
                    <a:schemeClr val="bg1"/>
                  </a:solidFill>
                </a:rPr>
                <a:t>, </a:t>
              </a:r>
              <a:r>
                <a:rPr lang="en-US" sz="3000" b="1" dirty="0" err="1">
                  <a:solidFill>
                    <a:schemeClr val="bg1"/>
                  </a:solidFill>
                </a:rPr>
                <a:t>tổ</a:t>
              </a:r>
              <a:r>
                <a:rPr lang="en-US" sz="3000" b="1" dirty="0">
                  <a:solidFill>
                    <a:schemeClr val="bg1"/>
                  </a:solidFill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</a:rPr>
                <a:t>khác</a:t>
              </a:r>
              <a:endParaRPr lang="en-US" sz="30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3000" b="1" dirty="0" err="1">
                  <a:solidFill>
                    <a:schemeClr val="bg1"/>
                  </a:solidFill>
                </a:rPr>
                <a:t>Lắng</a:t>
              </a:r>
              <a:r>
                <a:rPr lang="en-US" sz="3000" b="1" dirty="0">
                  <a:solidFill>
                    <a:schemeClr val="bg1"/>
                  </a:solidFill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</a:rPr>
                <a:t>nghe</a:t>
              </a:r>
              <a:r>
                <a:rPr lang="en-US" sz="3000" b="1" dirty="0">
                  <a:solidFill>
                    <a:schemeClr val="bg1"/>
                  </a:solidFill>
                </a:rPr>
                <a:t> – </a:t>
              </a:r>
              <a:r>
                <a:rPr lang="en-US" sz="3000" b="1" dirty="0" err="1">
                  <a:solidFill>
                    <a:schemeClr val="bg1"/>
                  </a:solidFill>
                </a:rPr>
                <a:t>nhận</a:t>
              </a:r>
              <a:r>
                <a:rPr lang="en-US" sz="3000" b="1" dirty="0">
                  <a:solidFill>
                    <a:schemeClr val="bg1"/>
                  </a:solidFill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</a:rPr>
                <a:t>xét</a:t>
              </a:r>
              <a:r>
                <a:rPr lang="en-US" sz="3000" b="1" dirty="0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310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76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1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2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ircraft&#10;&#10;Description automatically generated">
            <a:extLst>
              <a:ext uri="{FF2B5EF4-FFF2-40B4-BE49-F238E27FC236}">
                <a16:creationId xmlns:a16="http://schemas.microsoft.com/office/drawing/2014/main" id="{8A7FD94A-2BB3-6664-CAAF-4F5FC234B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094" y="-1"/>
            <a:ext cx="12192000" cy="726364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8A9D407-BFE3-E661-4A85-6304455D4217}"/>
              </a:ext>
            </a:extLst>
          </p:cNvPr>
          <p:cNvGrpSpPr/>
          <p:nvPr/>
        </p:nvGrpSpPr>
        <p:grpSpPr>
          <a:xfrm rot="21189006">
            <a:off x="1519936" y="425926"/>
            <a:ext cx="5084618" cy="4228617"/>
            <a:chOff x="923569" y="2021431"/>
            <a:chExt cx="5084618" cy="4228617"/>
          </a:xfrm>
        </p:grpSpPr>
        <p:sp>
          <p:nvSpPr>
            <p:cNvPr id="16" name="Heart 15">
              <a:extLst>
                <a:ext uri="{FF2B5EF4-FFF2-40B4-BE49-F238E27FC236}">
                  <a16:creationId xmlns:a16="http://schemas.microsoft.com/office/drawing/2014/main" id="{62AD1A16-CF79-7002-67D2-B27F9D033822}"/>
                </a:ext>
              </a:extLst>
            </p:cNvPr>
            <p:cNvSpPr/>
            <p:nvPr/>
          </p:nvSpPr>
          <p:spPr>
            <a:xfrm>
              <a:off x="923569" y="2021431"/>
              <a:ext cx="5084618" cy="4228617"/>
            </a:xfrm>
            <a:custGeom>
              <a:avLst/>
              <a:gdLst>
                <a:gd name="connsiteX0" fmla="*/ 2542309 w 5084618"/>
                <a:gd name="connsiteY0" fmla="*/ 1057154 h 4228617"/>
                <a:gd name="connsiteX1" fmla="*/ 2542309 w 5084618"/>
                <a:gd name="connsiteY1" fmla="*/ 4228617 h 4228617"/>
                <a:gd name="connsiteX2" fmla="*/ 2542309 w 5084618"/>
                <a:gd name="connsiteY2" fmla="*/ 1057154 h 422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4618" h="4228617" fill="none" extrusionOk="0">
                  <a:moveTo>
                    <a:pt x="2542309" y="1057154"/>
                  </a:moveTo>
                  <a:cubicBezTo>
                    <a:pt x="2916825" y="-1248255"/>
                    <a:pt x="7570692" y="1467675"/>
                    <a:pt x="2542309" y="4228617"/>
                  </a:cubicBezTo>
                  <a:cubicBezTo>
                    <a:pt x="-2438951" y="1156849"/>
                    <a:pt x="1474491" y="-1874897"/>
                    <a:pt x="2542309" y="1057154"/>
                  </a:cubicBezTo>
                  <a:close/>
                </a:path>
                <a:path w="5084618" h="4228617" stroke="0" extrusionOk="0">
                  <a:moveTo>
                    <a:pt x="2542309" y="1057154"/>
                  </a:moveTo>
                  <a:cubicBezTo>
                    <a:pt x="4229123" y="-901793"/>
                    <a:pt x="7506234" y="1222689"/>
                    <a:pt x="2542309" y="4228617"/>
                  </a:cubicBezTo>
                  <a:cubicBezTo>
                    <a:pt x="-2666671" y="612263"/>
                    <a:pt x="1132887" y="-1591863"/>
                    <a:pt x="2542309" y="1057154"/>
                  </a:cubicBezTo>
                  <a:close/>
                </a:path>
              </a:pathLst>
            </a:custGeom>
            <a:solidFill>
              <a:srgbClr val="FBF9A1"/>
            </a:solidFill>
            <a:ln>
              <a:prstDash val="dash"/>
              <a:extLst>
                <a:ext uri="{C807C97D-BFC1-408E-A445-0C87EB9F89A2}">
                  <ask:lineSketchStyleProps xmlns:ask="http://schemas.microsoft.com/office/drawing/2018/sketchyshapes" sd="806471361">
                    <a:prstGeom prst="hear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6F5679-E2BB-BEB6-2AB1-417A1DF2FC24}"/>
                </a:ext>
              </a:extLst>
            </p:cNvPr>
            <p:cNvSpPr txBox="1"/>
            <p:nvPr/>
          </p:nvSpPr>
          <p:spPr>
            <a:xfrm>
              <a:off x="1445355" y="2971220"/>
              <a:ext cx="4041046" cy="1938992"/>
            </a:xfrm>
            <a:prstGeom prst="rect">
              <a:avLst/>
            </a:prstGeom>
            <a:noFill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vi-VN" sz="6000" dirty="0">
                  <a:solidFill>
                    <a:srgbClr val="FF0000"/>
                  </a:solidFill>
                  <a:latin typeface="UTM Cookies" panose="02040603050506020204" pitchFamily="18" charset="0"/>
                </a:rPr>
                <a:t>Bạn </a:t>
              </a:r>
            </a:p>
            <a:p>
              <a:pPr algn="ctr"/>
              <a:r>
                <a:rPr lang="vi-VN" sz="6000" dirty="0">
                  <a:solidFill>
                    <a:srgbClr val="FF0000"/>
                  </a:solidFill>
                  <a:latin typeface="UTM Cookies" panose="02040603050506020204" pitchFamily="18" charset="0"/>
                </a:rPr>
                <a:t>nhận xét</a:t>
              </a:r>
              <a:endParaRPr lang="en-US" sz="6000" dirty="0">
                <a:solidFill>
                  <a:srgbClr val="FF0000"/>
                </a:solidFill>
                <a:latin typeface="UTM Cookies" panose="020406030505060202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62CCA88-534C-1299-FE21-4F6B7EE221CB}"/>
              </a:ext>
            </a:extLst>
          </p:cNvPr>
          <p:cNvGrpSpPr/>
          <p:nvPr/>
        </p:nvGrpSpPr>
        <p:grpSpPr>
          <a:xfrm rot="182159">
            <a:off x="5621962" y="634122"/>
            <a:ext cx="5306699" cy="3838570"/>
            <a:chOff x="6691745" y="2362748"/>
            <a:chExt cx="5306699" cy="3838570"/>
          </a:xfrm>
        </p:grpSpPr>
        <p:sp>
          <p:nvSpPr>
            <p:cNvPr id="19" name="Heart 18">
              <a:extLst>
                <a:ext uri="{FF2B5EF4-FFF2-40B4-BE49-F238E27FC236}">
                  <a16:creationId xmlns:a16="http://schemas.microsoft.com/office/drawing/2014/main" id="{F3D60FE1-F21B-DA84-D56E-3516DE9406B6}"/>
                </a:ext>
              </a:extLst>
            </p:cNvPr>
            <p:cNvSpPr/>
            <p:nvPr/>
          </p:nvSpPr>
          <p:spPr>
            <a:xfrm>
              <a:off x="6691745" y="2362748"/>
              <a:ext cx="5306699" cy="3838570"/>
            </a:xfrm>
            <a:custGeom>
              <a:avLst/>
              <a:gdLst>
                <a:gd name="connsiteX0" fmla="*/ 2653350 w 5306699"/>
                <a:gd name="connsiteY0" fmla="*/ 959643 h 3838570"/>
                <a:gd name="connsiteX1" fmla="*/ 2653350 w 5306699"/>
                <a:gd name="connsiteY1" fmla="*/ 3838570 h 3838570"/>
                <a:gd name="connsiteX2" fmla="*/ 2653350 w 5306699"/>
                <a:gd name="connsiteY2" fmla="*/ 959643 h 3838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06699" h="3838570" fill="none" extrusionOk="0">
                  <a:moveTo>
                    <a:pt x="2653350" y="959643"/>
                  </a:moveTo>
                  <a:cubicBezTo>
                    <a:pt x="3137447" y="-1133151"/>
                    <a:pt x="7831793" y="1564195"/>
                    <a:pt x="2653350" y="3838570"/>
                  </a:cubicBezTo>
                  <a:cubicBezTo>
                    <a:pt x="-2710191" y="985231"/>
                    <a:pt x="1546257" y="-1363086"/>
                    <a:pt x="2653350" y="959643"/>
                  </a:cubicBezTo>
                  <a:close/>
                </a:path>
                <a:path w="5306699" h="3838570" stroke="0" extrusionOk="0">
                  <a:moveTo>
                    <a:pt x="2653350" y="959643"/>
                  </a:moveTo>
                  <a:cubicBezTo>
                    <a:pt x="3818943" y="-1230950"/>
                    <a:pt x="7527166" y="1356593"/>
                    <a:pt x="2653350" y="3838570"/>
                  </a:cubicBezTo>
                  <a:cubicBezTo>
                    <a:pt x="-2774203" y="711110"/>
                    <a:pt x="1370770" y="-1371703"/>
                    <a:pt x="2653350" y="959643"/>
                  </a:cubicBezTo>
                  <a:close/>
                </a:path>
              </a:pathLst>
            </a:custGeom>
            <a:solidFill>
              <a:srgbClr val="9FFDA8"/>
            </a:solidFill>
            <a:ln>
              <a:prstDash val="dash"/>
              <a:extLst>
                <a:ext uri="{C807C97D-BFC1-408E-A445-0C87EB9F89A2}">
                  <ask:lineSketchStyleProps xmlns:ask="http://schemas.microsoft.com/office/drawing/2018/sketchyshapes" sd="806471361">
                    <a:prstGeom prst="hear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3B55E6B-E5CE-F966-4577-676FBE61F946}"/>
                </a:ext>
              </a:extLst>
            </p:cNvPr>
            <p:cNvSpPr txBox="1"/>
            <p:nvPr/>
          </p:nvSpPr>
          <p:spPr>
            <a:xfrm>
              <a:off x="7124898" y="3247131"/>
              <a:ext cx="4433453" cy="1938992"/>
            </a:xfrm>
            <a:prstGeom prst="rect">
              <a:avLst/>
            </a:prstGeom>
            <a:noFill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vi-VN" sz="6000" dirty="0">
                  <a:solidFill>
                    <a:srgbClr val="FF0000"/>
                  </a:solidFill>
                  <a:latin typeface="UTM Cookies" panose="02040603050506020204" pitchFamily="18" charset="0"/>
                </a:rPr>
                <a:t>Giáo viên </a:t>
              </a:r>
            </a:p>
            <a:p>
              <a:pPr algn="ctr"/>
              <a:r>
                <a:rPr lang="vi-VN" sz="6000" dirty="0">
                  <a:solidFill>
                    <a:srgbClr val="FF0000"/>
                  </a:solidFill>
                  <a:latin typeface="UTM Cookies" panose="02040603050506020204" pitchFamily="18" charset="0"/>
                </a:rPr>
                <a:t>nhận xét</a:t>
              </a:r>
              <a:endParaRPr lang="en-US" sz="6000" dirty="0">
                <a:solidFill>
                  <a:srgbClr val="FF0000"/>
                </a:solidFill>
                <a:latin typeface="UTM Cookies" panose="02040603050506020204" pitchFamily="18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A84C9EEA-B7F7-AEA5-5E2B-10AEEC5D70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277199">
            <a:off x="211491" y="2623562"/>
            <a:ext cx="3536140" cy="40229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A10DC68-B9D9-7959-6E3E-43639EF038C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5497" y="3309154"/>
            <a:ext cx="3201335" cy="3435926"/>
          </a:xfrm>
          <a:prstGeom prst="rect">
            <a:avLst/>
          </a:prstGeom>
        </p:spPr>
      </p:pic>
      <p:pic>
        <p:nvPicPr>
          <p:cNvPr id="34" name="Picture 33" descr="A field of flowers&#10;&#10;Description automatically generated with low confidence">
            <a:extLst>
              <a:ext uri="{FF2B5EF4-FFF2-40B4-BE49-F238E27FC236}">
                <a16:creationId xmlns:a16="http://schemas.microsoft.com/office/drawing/2014/main" id="{22A517D2-0388-E1BD-C498-43CBDCB4BE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8"/>
          <a:stretch/>
        </p:blipFill>
        <p:spPr>
          <a:xfrm>
            <a:off x="5705358" y="4691851"/>
            <a:ext cx="12192000" cy="2618509"/>
          </a:xfrm>
          <a:prstGeom prst="rect">
            <a:avLst/>
          </a:prstGeom>
        </p:spPr>
      </p:pic>
      <p:pic>
        <p:nvPicPr>
          <p:cNvPr id="35" name="Picture 34" descr="A field of flowers&#10;&#10;Description automatically generated with low confidence">
            <a:extLst>
              <a:ext uri="{FF2B5EF4-FFF2-40B4-BE49-F238E27FC236}">
                <a16:creationId xmlns:a16="http://schemas.microsoft.com/office/drawing/2014/main" id="{92113125-0681-A82E-0AFE-24A41C8C8F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8"/>
          <a:stretch/>
        </p:blipFill>
        <p:spPr>
          <a:xfrm flipH="1">
            <a:off x="-5010207" y="4709809"/>
            <a:ext cx="11848785" cy="261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49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aircraft&#10;&#10;Description automatically generated">
            <a:extLst>
              <a:ext uri="{FF2B5EF4-FFF2-40B4-BE49-F238E27FC236}">
                <a16:creationId xmlns:a16="http://schemas.microsoft.com/office/drawing/2014/main" id="{EAFC1080-6C84-20A7-A749-7BFDC4F01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50CE39-AB55-3059-84BB-04355A782678}"/>
              </a:ext>
            </a:extLst>
          </p:cNvPr>
          <p:cNvSpPr/>
          <p:nvPr/>
        </p:nvSpPr>
        <p:spPr>
          <a:xfrm>
            <a:off x="298580" y="732338"/>
            <a:ext cx="7051974" cy="4581525"/>
          </a:xfrm>
          <a:prstGeom prst="roundRect">
            <a:avLst>
              <a:gd name="adj" fmla="val 22777"/>
            </a:avLst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B2FD63A-EDF1-0054-D0E8-7BCF3D6961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2" t="3195"/>
          <a:stretch/>
        </p:blipFill>
        <p:spPr>
          <a:xfrm>
            <a:off x="6130004" y="116835"/>
            <a:ext cx="6217784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EFD79E2-B71C-61C7-4864-FEF082469B47}"/>
              </a:ext>
            </a:extLst>
          </p:cNvPr>
          <p:cNvGrpSpPr/>
          <p:nvPr/>
        </p:nvGrpSpPr>
        <p:grpSpPr>
          <a:xfrm>
            <a:off x="1959851" y="1847913"/>
            <a:ext cx="3092300" cy="769441"/>
            <a:chOff x="2461586" y="2640218"/>
            <a:chExt cx="2431924" cy="76944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0633F25-B51C-A84C-8BC0-B0F7E4D241BD}"/>
                </a:ext>
              </a:extLst>
            </p:cNvPr>
            <p:cNvSpPr/>
            <p:nvPr/>
          </p:nvSpPr>
          <p:spPr>
            <a:xfrm>
              <a:off x="2461586" y="2730978"/>
              <a:ext cx="2258510" cy="63040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1779B89-2752-4601-B648-EB15709E7F0E}"/>
                </a:ext>
              </a:extLst>
            </p:cNvPr>
            <p:cNvSpPr txBox="1"/>
            <p:nvPr/>
          </p:nvSpPr>
          <p:spPr>
            <a:xfrm>
              <a:off x="2706571" y="2640218"/>
              <a:ext cx="218693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dirty="0" err="1">
                  <a:solidFill>
                    <a:srgbClr val="FF000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Tiếng</a:t>
              </a:r>
              <a:r>
                <a:rPr lang="en-US" sz="4400" dirty="0">
                  <a:solidFill>
                    <a:srgbClr val="FF000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việt</a:t>
              </a:r>
              <a:endParaRPr lang="en-US" sz="4400" dirty="0"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90276BE-D804-14EC-2E8F-4F2C08A99E64}"/>
              </a:ext>
            </a:extLst>
          </p:cNvPr>
          <p:cNvSpPr txBox="1"/>
          <p:nvPr/>
        </p:nvSpPr>
        <p:spPr>
          <a:xfrm>
            <a:off x="-218176" y="1097620"/>
            <a:ext cx="808548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631A8E-14EC-17F5-18B7-CDF17A8BB42D}"/>
              </a:ext>
            </a:extLst>
          </p:cNvPr>
          <p:cNvSpPr txBox="1"/>
          <p:nvPr/>
        </p:nvSpPr>
        <p:spPr>
          <a:xfrm>
            <a:off x="472811" y="3515662"/>
            <a:ext cx="606638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b="1" dirty="0" err="1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9FFDA8"/>
                </a:solidFill>
                <a:effectLst>
                  <a:outerShdw dist="38100" dir="2700000" algn="tl" rotWithShape="0">
                    <a:schemeClr val="accent5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  <a:t>Bài</a:t>
            </a:r>
            <a:r>
              <a:rPr lang="en-US" sz="3500" b="1" dirty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9FFDA8"/>
                </a:solidFill>
                <a:effectLst>
                  <a:outerShdw dist="38100" dir="2700000" algn="tl" rotWithShape="0">
                    <a:schemeClr val="accent5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  <a:t> 2 – </a:t>
            </a:r>
            <a:r>
              <a:rPr lang="en-US" sz="3500" b="1" dirty="0" err="1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9FFDA8"/>
                </a:solidFill>
                <a:effectLst>
                  <a:outerShdw dist="38100" dir="2700000" algn="tl" rotWithShape="0">
                    <a:schemeClr val="accent5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  <a:t>Tiết</a:t>
            </a:r>
            <a:r>
              <a:rPr lang="en-US" sz="3500" b="1" dirty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9FFDA8"/>
                </a:solidFill>
                <a:effectLst>
                  <a:outerShdw dist="38100" dir="2700000" algn="tl" rotWithShape="0">
                    <a:schemeClr val="accent5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  <a:t> 2:</a:t>
            </a:r>
            <a:r>
              <a:rPr lang="vi-VN" sz="3500" b="1" dirty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9FFDA8"/>
                </a:solidFill>
                <a:effectLst>
                  <a:outerShdw dist="38100" dir="2700000" algn="tl" rotWithShape="0">
                    <a:schemeClr val="accent5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  <a:t> </a:t>
            </a:r>
            <a:r>
              <a:rPr lang="en-US" sz="3500" b="1" dirty="0" err="1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9FFDA8"/>
                </a:solidFill>
                <a:effectLst>
                  <a:outerShdw dist="38100" dir="2700000" algn="tl" rotWithShape="0">
                    <a:schemeClr val="accent5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  <a:t>Nói</a:t>
            </a:r>
            <a:r>
              <a:rPr lang="en-US" sz="3500" b="1" dirty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9FFDA8"/>
                </a:solidFill>
                <a:effectLst>
                  <a:outerShdw dist="38100" dir="2700000" algn="tl" rotWithShape="0">
                    <a:schemeClr val="accent5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  <a:t> </a:t>
            </a:r>
            <a:r>
              <a:rPr lang="en-US" sz="3500" b="1" dirty="0" err="1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9FFDA8"/>
                </a:solidFill>
                <a:effectLst>
                  <a:outerShdw dist="38100" dir="2700000" algn="tl" rotWithShape="0">
                    <a:schemeClr val="accent5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  <a:t>và</a:t>
            </a:r>
            <a:r>
              <a:rPr lang="en-US" sz="3500" b="1" dirty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9FFDA8"/>
                </a:solidFill>
                <a:effectLst>
                  <a:outerShdw dist="38100" dir="2700000" algn="tl" rotWithShape="0">
                    <a:schemeClr val="accent5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  <a:t> </a:t>
            </a:r>
            <a:r>
              <a:rPr lang="en-US" sz="3500" b="1" dirty="0" err="1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9FFDA8"/>
                </a:solidFill>
                <a:effectLst>
                  <a:outerShdw dist="38100" dir="2700000" algn="tl" rotWithShape="0">
                    <a:schemeClr val="accent5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  <a:t>nghe</a:t>
            </a:r>
            <a:r>
              <a:rPr lang="en-US" sz="3500" b="1" dirty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9FFDA8"/>
                </a:solidFill>
                <a:effectLst>
                  <a:outerShdw dist="38100" dir="2700000" algn="tl" rotWithShape="0">
                    <a:schemeClr val="accent5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  <a:t>: </a:t>
            </a:r>
            <a:br>
              <a:rPr lang="vi-VN" sz="3500" b="1" dirty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9FFDA8"/>
                </a:solidFill>
                <a:effectLst>
                  <a:outerShdw dist="38100" dir="2700000" algn="tl" rotWithShape="0">
                    <a:schemeClr val="accent5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</a:br>
            <a:r>
              <a:rPr lang="vi-VN" sz="3500" b="1" dirty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9FFDA8"/>
                </a:solidFill>
                <a:effectLst>
                  <a:outerShdw dist="38100" dir="2700000" algn="tl" rotWithShape="0">
                    <a:schemeClr val="accent5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  <a:t>Nói về một nhân vật trong truyện</a:t>
            </a:r>
            <a:endParaRPr lang="en-US" sz="3500" b="1" dirty="0">
              <a:ln w="66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9FFDA8"/>
              </a:solidFill>
              <a:effectLst>
                <a:outerShdw dist="38100" dir="2700000" algn="tl" rotWithShape="0">
                  <a:schemeClr val="accent5">
                    <a:lumMod val="50000"/>
                  </a:schemeClr>
                </a:outerShdw>
              </a:effectLst>
              <a:latin typeface="#9Slide05 SVNClementine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1D0694-2593-C5F6-7199-A42A12A16C7D}"/>
              </a:ext>
            </a:extLst>
          </p:cNvPr>
          <p:cNvSpPr txBox="1"/>
          <p:nvPr/>
        </p:nvSpPr>
        <p:spPr>
          <a:xfrm>
            <a:off x="-27045" y="2807776"/>
            <a:ext cx="7377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gradFill>
                  <a:gsLst>
                    <a:gs pos="11000">
                      <a:srgbClr val="00B0F0"/>
                    </a:gs>
                    <a:gs pos="56000">
                      <a:srgbClr val="E60AE6"/>
                    </a:gs>
                    <a:gs pos="100000">
                      <a:srgbClr val="FFFF00"/>
                    </a:gs>
                    <a:gs pos="100000">
                      <a:srgbClr val="9FFDA8"/>
                    </a:gs>
                  </a:gsLst>
                  <a:lin ang="5400000" scaled="1"/>
                </a:gradFill>
                <a:latin typeface="SVN-Hole Hearted" panose="020B0A06020104020203" pitchFamily="34" charset="0"/>
              </a:rPr>
              <a:t>Chủ điểm: Ước mơ tuổi thơ</a:t>
            </a:r>
          </a:p>
        </p:txBody>
      </p:sp>
    </p:spTree>
    <p:extLst>
      <p:ext uri="{BB962C8B-B14F-4D97-AF65-F5344CB8AC3E}">
        <p14:creationId xmlns:p14="http://schemas.microsoft.com/office/powerpoint/2010/main" val="30983251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ircraft&#10;&#10;Description automatically generated">
            <a:extLst>
              <a:ext uri="{FF2B5EF4-FFF2-40B4-BE49-F238E27FC236}">
                <a16:creationId xmlns:a16="http://schemas.microsoft.com/office/drawing/2014/main" id="{D143F136-E79F-9946-5F23-7D7D38D2E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B821744-A455-63C1-87C3-3D7776A14B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923" y="-688206"/>
            <a:ext cx="14267650" cy="80255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3CC6DF-899F-6E10-85D6-2C7E968CCED2}"/>
              </a:ext>
            </a:extLst>
          </p:cNvPr>
          <p:cNvSpPr txBox="1"/>
          <p:nvPr/>
        </p:nvSpPr>
        <p:spPr>
          <a:xfrm>
            <a:off x="0" y="1391528"/>
            <a:ext cx="12685699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0" spc="300" dirty="0" err="1">
                <a:ln w="254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rocante" panose="02000000000000000000" pitchFamily="50" charset="0"/>
              </a:rPr>
              <a:t>Cảm</a:t>
            </a:r>
            <a:r>
              <a:rPr lang="en-US" sz="7000" spc="300" dirty="0">
                <a:ln w="254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7000" spc="300" dirty="0" err="1">
                <a:ln w="254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rocante" panose="02000000000000000000" pitchFamily="50" charset="0"/>
              </a:rPr>
              <a:t>ơn</a:t>
            </a:r>
            <a:r>
              <a:rPr lang="en-US" sz="7000" spc="300" dirty="0">
                <a:ln w="254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rocante" panose="02000000000000000000" pitchFamily="50" charset="0"/>
              </a:rPr>
              <a:t> </a:t>
            </a:r>
            <a:endParaRPr lang="vi-VN" sz="7000" spc="300" dirty="0">
              <a:ln w="2540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rocante" panose="02000000000000000000" pitchFamily="50" charset="0"/>
            </a:endParaRPr>
          </a:p>
          <a:p>
            <a:pPr algn="ctr"/>
            <a:r>
              <a:rPr lang="en-US" sz="7000" spc="300" dirty="0" err="1">
                <a:ln w="254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rocante" panose="02000000000000000000" pitchFamily="50" charset="0"/>
              </a:rPr>
              <a:t>và</a:t>
            </a:r>
            <a:r>
              <a:rPr lang="en-US" sz="7000" spc="300" dirty="0">
                <a:ln w="254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7000" spc="300" dirty="0" err="1">
                <a:ln w="254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rocante" panose="02000000000000000000" pitchFamily="50" charset="0"/>
              </a:rPr>
              <a:t>hẹn</a:t>
            </a:r>
            <a:r>
              <a:rPr lang="en-US" sz="7000" spc="300" dirty="0">
                <a:ln w="254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7000" spc="300" dirty="0" err="1">
                <a:ln w="254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rocante" panose="02000000000000000000" pitchFamily="50" charset="0"/>
              </a:rPr>
              <a:t>gặp</a:t>
            </a:r>
            <a:r>
              <a:rPr lang="en-US" sz="7000" spc="300" dirty="0">
                <a:ln w="254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7000" spc="300" dirty="0" err="1">
                <a:ln w="254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rocante" panose="02000000000000000000" pitchFamily="50" charset="0"/>
              </a:rPr>
              <a:t>lại</a:t>
            </a:r>
            <a:endParaRPr lang="en-US" sz="7000" spc="300" dirty="0">
              <a:ln w="2540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rocant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41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aircraft&#10;&#10;Description automatically generated">
            <a:extLst>
              <a:ext uri="{FF2B5EF4-FFF2-40B4-BE49-F238E27FC236}">
                <a16:creationId xmlns:a16="http://schemas.microsoft.com/office/drawing/2014/main" id="{FB807E65-5841-143E-3BB3-15CEA9212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34392FF-929B-0918-11DA-46333E534F7C}"/>
              </a:ext>
            </a:extLst>
          </p:cNvPr>
          <p:cNvSpPr/>
          <p:nvPr/>
        </p:nvSpPr>
        <p:spPr>
          <a:xfrm>
            <a:off x="-1138335" y="-67380"/>
            <a:ext cx="14014579" cy="7167975"/>
          </a:xfrm>
          <a:prstGeom prst="round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CD64990-2F06-2EF5-FBEF-A1F993FCC4EF}"/>
              </a:ext>
            </a:extLst>
          </p:cNvPr>
          <p:cNvGrpSpPr/>
          <p:nvPr/>
        </p:nvGrpSpPr>
        <p:grpSpPr>
          <a:xfrm>
            <a:off x="-254672" y="4925348"/>
            <a:ext cx="12446673" cy="2000031"/>
            <a:chOff x="-254672" y="4925348"/>
            <a:chExt cx="12446673" cy="2000031"/>
          </a:xfrm>
        </p:grpSpPr>
        <p:pic>
          <p:nvPicPr>
            <p:cNvPr id="9" name="Picture 8" descr="A field of flowers&#10;&#10;Description automatically generated with low confidence">
              <a:extLst>
                <a:ext uri="{FF2B5EF4-FFF2-40B4-BE49-F238E27FC236}">
                  <a16:creationId xmlns:a16="http://schemas.microsoft.com/office/drawing/2014/main" id="{AF3C96A8-8A48-99F0-2421-3E0B6F7CD3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9" t="62424"/>
            <a:stretch/>
          </p:blipFill>
          <p:spPr>
            <a:xfrm flipH="1">
              <a:off x="-254672" y="4925348"/>
              <a:ext cx="8063346" cy="2000031"/>
            </a:xfrm>
            <a:prstGeom prst="rect">
              <a:avLst/>
            </a:prstGeom>
          </p:spPr>
        </p:pic>
        <p:pic>
          <p:nvPicPr>
            <p:cNvPr id="11" name="Picture 10" descr="A field of flowers&#10;&#10;Description automatically generated with low confidence">
              <a:extLst>
                <a:ext uri="{FF2B5EF4-FFF2-40B4-BE49-F238E27FC236}">
                  <a16:creationId xmlns:a16="http://schemas.microsoft.com/office/drawing/2014/main" id="{0B14890E-8A00-CA3B-6618-D4A21656F3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9" t="62424" r="37869"/>
            <a:stretch/>
          </p:blipFill>
          <p:spPr>
            <a:xfrm>
              <a:off x="7808675" y="4925348"/>
              <a:ext cx="4383326" cy="2000031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43190F5-151E-957F-2933-A79D27D9A129}"/>
              </a:ext>
            </a:extLst>
          </p:cNvPr>
          <p:cNvSpPr txBox="1"/>
          <p:nvPr/>
        </p:nvSpPr>
        <p:spPr>
          <a:xfrm>
            <a:off x="2192693" y="486515"/>
            <a:ext cx="8196711" cy="630942"/>
          </a:xfrm>
          <a:custGeom>
            <a:avLst/>
            <a:gdLst>
              <a:gd name="connsiteX0" fmla="*/ 0 w 8196711"/>
              <a:gd name="connsiteY0" fmla="*/ 0 h 630942"/>
              <a:gd name="connsiteX1" fmla="*/ 8196711 w 8196711"/>
              <a:gd name="connsiteY1" fmla="*/ 0 h 630942"/>
              <a:gd name="connsiteX2" fmla="*/ 8196711 w 8196711"/>
              <a:gd name="connsiteY2" fmla="*/ 630942 h 630942"/>
              <a:gd name="connsiteX3" fmla="*/ 0 w 8196711"/>
              <a:gd name="connsiteY3" fmla="*/ 630942 h 630942"/>
              <a:gd name="connsiteX4" fmla="*/ 0 w 8196711"/>
              <a:gd name="connsiteY4" fmla="*/ 0 h 63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6711" h="630942" fill="none" extrusionOk="0">
                <a:moveTo>
                  <a:pt x="0" y="0"/>
                </a:moveTo>
                <a:cubicBezTo>
                  <a:pt x="2610189" y="-117218"/>
                  <a:pt x="5177256" y="-148892"/>
                  <a:pt x="8196711" y="0"/>
                </a:cubicBezTo>
                <a:cubicBezTo>
                  <a:pt x="8200049" y="302843"/>
                  <a:pt x="8222963" y="347877"/>
                  <a:pt x="8196711" y="630942"/>
                </a:cubicBezTo>
                <a:cubicBezTo>
                  <a:pt x="5141011" y="654175"/>
                  <a:pt x="3236758" y="464249"/>
                  <a:pt x="0" y="630942"/>
                </a:cubicBezTo>
                <a:cubicBezTo>
                  <a:pt x="51593" y="429823"/>
                  <a:pt x="18809" y="282065"/>
                  <a:pt x="0" y="0"/>
                </a:cubicBezTo>
                <a:close/>
              </a:path>
              <a:path w="8196711" h="630942" stroke="0" extrusionOk="0">
                <a:moveTo>
                  <a:pt x="0" y="0"/>
                </a:moveTo>
                <a:cubicBezTo>
                  <a:pt x="1446684" y="-39958"/>
                  <a:pt x="4869317" y="-55914"/>
                  <a:pt x="8196711" y="0"/>
                </a:cubicBezTo>
                <a:cubicBezTo>
                  <a:pt x="8230288" y="294933"/>
                  <a:pt x="8212391" y="388246"/>
                  <a:pt x="8196711" y="630942"/>
                </a:cubicBezTo>
                <a:cubicBezTo>
                  <a:pt x="7170286" y="551853"/>
                  <a:pt x="1355176" y="473776"/>
                  <a:pt x="0" y="630942"/>
                </a:cubicBezTo>
                <a:cubicBezTo>
                  <a:pt x="30481" y="542283"/>
                  <a:pt x="55311" y="18868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405148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500" dirty="0">
                <a:solidFill>
                  <a:schemeClr val="bg1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Tìm từ có nghĩa giống với mỗi từ sau: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5A097A-9310-6B2B-3E42-E02F1F6C8A09}"/>
              </a:ext>
            </a:extLst>
          </p:cNvPr>
          <p:cNvGrpSpPr/>
          <p:nvPr/>
        </p:nvGrpSpPr>
        <p:grpSpPr>
          <a:xfrm>
            <a:off x="1839708" y="1394408"/>
            <a:ext cx="3063505" cy="4021037"/>
            <a:chOff x="1839708" y="1394408"/>
            <a:chExt cx="3063505" cy="402103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685334D-7DD5-A979-5D3C-3F9C766BC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39708" y="1394408"/>
              <a:ext cx="3063505" cy="325399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4AAC699-EB31-53D3-79B9-15A69A9ADCF2}"/>
                </a:ext>
              </a:extLst>
            </p:cNvPr>
            <p:cNvSpPr txBox="1"/>
            <p:nvPr/>
          </p:nvSpPr>
          <p:spPr>
            <a:xfrm>
              <a:off x="2341984" y="4707559"/>
              <a:ext cx="2305484" cy="707886"/>
            </a:xfrm>
            <a:custGeom>
              <a:avLst/>
              <a:gdLst>
                <a:gd name="connsiteX0" fmla="*/ 0 w 2305484"/>
                <a:gd name="connsiteY0" fmla="*/ 0 h 707886"/>
                <a:gd name="connsiteX1" fmla="*/ 2305484 w 2305484"/>
                <a:gd name="connsiteY1" fmla="*/ 0 h 707886"/>
                <a:gd name="connsiteX2" fmla="*/ 2305484 w 2305484"/>
                <a:gd name="connsiteY2" fmla="*/ 707886 h 707886"/>
                <a:gd name="connsiteX3" fmla="*/ 0 w 2305484"/>
                <a:gd name="connsiteY3" fmla="*/ 707886 h 707886"/>
                <a:gd name="connsiteX4" fmla="*/ 0 w 2305484"/>
                <a:gd name="connsiteY4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5484" h="707886" extrusionOk="0">
                  <a:moveTo>
                    <a:pt x="0" y="0"/>
                  </a:moveTo>
                  <a:cubicBezTo>
                    <a:pt x="403317" y="-39958"/>
                    <a:pt x="1262461" y="-55914"/>
                    <a:pt x="2305484" y="0"/>
                  </a:cubicBezTo>
                  <a:cubicBezTo>
                    <a:pt x="2292713" y="219167"/>
                    <a:pt x="2336328" y="551797"/>
                    <a:pt x="2305484" y="707886"/>
                  </a:cubicBezTo>
                  <a:cubicBezTo>
                    <a:pt x="1484851" y="628797"/>
                    <a:pt x="326003" y="550720"/>
                    <a:pt x="0" y="707886"/>
                  </a:cubicBezTo>
                  <a:cubicBezTo>
                    <a:pt x="49164" y="602934"/>
                    <a:pt x="56781" y="202482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sd="7405148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dirty="0">
                  <a:solidFill>
                    <a:srgbClr val="FF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Cố gắng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3CCBE3-099C-E4F6-245F-15EA59459CEE}"/>
              </a:ext>
            </a:extLst>
          </p:cNvPr>
          <p:cNvGrpSpPr/>
          <p:nvPr/>
        </p:nvGrpSpPr>
        <p:grpSpPr>
          <a:xfrm>
            <a:off x="5685659" y="1335246"/>
            <a:ext cx="5029636" cy="4181867"/>
            <a:chOff x="5685659" y="1335246"/>
            <a:chExt cx="5029636" cy="418186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14B91EC-245B-2026-B94F-CCF913DB2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85659" y="1335246"/>
              <a:ext cx="5029636" cy="337231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52341C5-C0D3-6430-39D5-01AA8994C8CF}"/>
                </a:ext>
              </a:extLst>
            </p:cNvPr>
            <p:cNvSpPr txBox="1"/>
            <p:nvPr/>
          </p:nvSpPr>
          <p:spPr>
            <a:xfrm>
              <a:off x="7544532" y="4809227"/>
              <a:ext cx="2305484" cy="707886"/>
            </a:xfrm>
            <a:custGeom>
              <a:avLst/>
              <a:gdLst>
                <a:gd name="connsiteX0" fmla="*/ 0 w 2305484"/>
                <a:gd name="connsiteY0" fmla="*/ 0 h 707886"/>
                <a:gd name="connsiteX1" fmla="*/ 2305484 w 2305484"/>
                <a:gd name="connsiteY1" fmla="*/ 0 h 707886"/>
                <a:gd name="connsiteX2" fmla="*/ 2305484 w 2305484"/>
                <a:gd name="connsiteY2" fmla="*/ 707886 h 707886"/>
                <a:gd name="connsiteX3" fmla="*/ 0 w 2305484"/>
                <a:gd name="connsiteY3" fmla="*/ 707886 h 707886"/>
                <a:gd name="connsiteX4" fmla="*/ 0 w 2305484"/>
                <a:gd name="connsiteY4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5484" h="707886" extrusionOk="0">
                  <a:moveTo>
                    <a:pt x="0" y="0"/>
                  </a:moveTo>
                  <a:cubicBezTo>
                    <a:pt x="403317" y="-39958"/>
                    <a:pt x="1262461" y="-55914"/>
                    <a:pt x="2305484" y="0"/>
                  </a:cubicBezTo>
                  <a:cubicBezTo>
                    <a:pt x="2292713" y="219167"/>
                    <a:pt x="2336328" y="551797"/>
                    <a:pt x="2305484" y="707886"/>
                  </a:cubicBezTo>
                  <a:cubicBezTo>
                    <a:pt x="1484851" y="628797"/>
                    <a:pt x="326003" y="550720"/>
                    <a:pt x="0" y="707886"/>
                  </a:cubicBezTo>
                  <a:cubicBezTo>
                    <a:pt x="49164" y="602934"/>
                    <a:pt x="56781" y="202482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sd="7405148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dirty="0">
                  <a:solidFill>
                    <a:srgbClr val="FF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Say mê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78635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aircraft&#10;&#10;Description automatically generated">
            <a:extLst>
              <a:ext uri="{FF2B5EF4-FFF2-40B4-BE49-F238E27FC236}">
                <a16:creationId xmlns:a16="http://schemas.microsoft.com/office/drawing/2014/main" id="{FB807E65-5841-143E-3BB3-15CEA9212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F123307-C6F6-6917-E10D-5C35A85B3625}"/>
              </a:ext>
            </a:extLst>
          </p:cNvPr>
          <p:cNvSpPr/>
          <p:nvPr/>
        </p:nvSpPr>
        <p:spPr>
          <a:xfrm>
            <a:off x="5114925" y="0"/>
            <a:ext cx="7761319" cy="7100595"/>
          </a:xfrm>
          <a:prstGeom prst="round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FCA568-E1C7-1492-401F-7F3CB3B114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5869" y="346621"/>
            <a:ext cx="2945954" cy="17852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3190F5-151E-957F-2933-A79D27D9A129}"/>
              </a:ext>
            </a:extLst>
          </p:cNvPr>
          <p:cNvSpPr txBox="1"/>
          <p:nvPr/>
        </p:nvSpPr>
        <p:spPr>
          <a:xfrm>
            <a:off x="4991100" y="698890"/>
            <a:ext cx="7077076" cy="630942"/>
          </a:xfrm>
          <a:custGeom>
            <a:avLst/>
            <a:gdLst>
              <a:gd name="connsiteX0" fmla="*/ 0 w 7077076"/>
              <a:gd name="connsiteY0" fmla="*/ 0 h 630942"/>
              <a:gd name="connsiteX1" fmla="*/ 7077076 w 7077076"/>
              <a:gd name="connsiteY1" fmla="*/ 0 h 630942"/>
              <a:gd name="connsiteX2" fmla="*/ 7077076 w 7077076"/>
              <a:gd name="connsiteY2" fmla="*/ 630942 h 630942"/>
              <a:gd name="connsiteX3" fmla="*/ 0 w 7077076"/>
              <a:gd name="connsiteY3" fmla="*/ 630942 h 630942"/>
              <a:gd name="connsiteX4" fmla="*/ 0 w 7077076"/>
              <a:gd name="connsiteY4" fmla="*/ 0 h 63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7076" h="630942" fill="none" extrusionOk="0">
                <a:moveTo>
                  <a:pt x="0" y="0"/>
                </a:moveTo>
                <a:cubicBezTo>
                  <a:pt x="2926374" y="-117218"/>
                  <a:pt x="3849636" y="-148892"/>
                  <a:pt x="7077076" y="0"/>
                </a:cubicBezTo>
                <a:cubicBezTo>
                  <a:pt x="7080414" y="302843"/>
                  <a:pt x="7103328" y="347877"/>
                  <a:pt x="7077076" y="630942"/>
                </a:cubicBezTo>
                <a:cubicBezTo>
                  <a:pt x="4423728" y="654175"/>
                  <a:pt x="750739" y="464249"/>
                  <a:pt x="0" y="630942"/>
                </a:cubicBezTo>
                <a:cubicBezTo>
                  <a:pt x="51593" y="429823"/>
                  <a:pt x="18809" y="282065"/>
                  <a:pt x="0" y="0"/>
                </a:cubicBezTo>
                <a:close/>
              </a:path>
              <a:path w="7077076" h="630942" stroke="0" extrusionOk="0">
                <a:moveTo>
                  <a:pt x="0" y="0"/>
                </a:moveTo>
                <a:cubicBezTo>
                  <a:pt x="2943017" y="-39958"/>
                  <a:pt x="3936382" y="-55914"/>
                  <a:pt x="7077076" y="0"/>
                </a:cubicBezTo>
                <a:cubicBezTo>
                  <a:pt x="7110653" y="294933"/>
                  <a:pt x="7092756" y="388246"/>
                  <a:pt x="7077076" y="630942"/>
                </a:cubicBezTo>
                <a:cubicBezTo>
                  <a:pt x="5166516" y="551853"/>
                  <a:pt x="1262919" y="473776"/>
                  <a:pt x="0" y="630942"/>
                </a:cubicBezTo>
                <a:cubicBezTo>
                  <a:pt x="30481" y="542283"/>
                  <a:pt x="55311" y="18868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405148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500" dirty="0">
                <a:solidFill>
                  <a:schemeClr val="bg1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Tìm từ có nghĩa giống với mỗi từ sau: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5A097A-9310-6B2B-3E42-E02F1F6C8A09}"/>
              </a:ext>
            </a:extLst>
          </p:cNvPr>
          <p:cNvGrpSpPr/>
          <p:nvPr/>
        </p:nvGrpSpPr>
        <p:grpSpPr>
          <a:xfrm>
            <a:off x="5335221" y="1805026"/>
            <a:ext cx="2639709" cy="3247947"/>
            <a:chOff x="1839708" y="1394408"/>
            <a:chExt cx="3063505" cy="402103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685334D-7DD5-A979-5D3C-3F9C766BC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39708" y="1394408"/>
              <a:ext cx="3063505" cy="325399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4AAC699-EB31-53D3-79B9-15A69A9ADCF2}"/>
                </a:ext>
              </a:extLst>
            </p:cNvPr>
            <p:cNvSpPr txBox="1"/>
            <p:nvPr/>
          </p:nvSpPr>
          <p:spPr>
            <a:xfrm>
              <a:off x="2341984" y="4707559"/>
              <a:ext cx="2305484" cy="707886"/>
            </a:xfrm>
            <a:custGeom>
              <a:avLst/>
              <a:gdLst>
                <a:gd name="connsiteX0" fmla="*/ 0 w 2305484"/>
                <a:gd name="connsiteY0" fmla="*/ 0 h 707886"/>
                <a:gd name="connsiteX1" fmla="*/ 2305484 w 2305484"/>
                <a:gd name="connsiteY1" fmla="*/ 0 h 707886"/>
                <a:gd name="connsiteX2" fmla="*/ 2305484 w 2305484"/>
                <a:gd name="connsiteY2" fmla="*/ 707886 h 707886"/>
                <a:gd name="connsiteX3" fmla="*/ 0 w 2305484"/>
                <a:gd name="connsiteY3" fmla="*/ 707886 h 707886"/>
                <a:gd name="connsiteX4" fmla="*/ 0 w 2305484"/>
                <a:gd name="connsiteY4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5484" h="707886" extrusionOk="0">
                  <a:moveTo>
                    <a:pt x="0" y="0"/>
                  </a:moveTo>
                  <a:cubicBezTo>
                    <a:pt x="403317" y="-39958"/>
                    <a:pt x="1262461" y="-55914"/>
                    <a:pt x="2305484" y="0"/>
                  </a:cubicBezTo>
                  <a:cubicBezTo>
                    <a:pt x="2292713" y="219167"/>
                    <a:pt x="2336328" y="551797"/>
                    <a:pt x="2305484" y="707886"/>
                  </a:cubicBezTo>
                  <a:cubicBezTo>
                    <a:pt x="1484851" y="628797"/>
                    <a:pt x="326003" y="550720"/>
                    <a:pt x="0" y="707886"/>
                  </a:cubicBezTo>
                  <a:cubicBezTo>
                    <a:pt x="49164" y="602934"/>
                    <a:pt x="56781" y="202482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sd="7405148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dirty="0">
                  <a:solidFill>
                    <a:srgbClr val="FF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Cố gắng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3CCBE3-099C-E4F6-245F-15EA59459CEE}"/>
              </a:ext>
            </a:extLst>
          </p:cNvPr>
          <p:cNvGrpSpPr/>
          <p:nvPr/>
        </p:nvGrpSpPr>
        <p:grpSpPr>
          <a:xfrm>
            <a:off x="7893694" y="1724803"/>
            <a:ext cx="3922341" cy="3408394"/>
            <a:chOff x="5685659" y="1335246"/>
            <a:chExt cx="5029636" cy="418186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14B91EC-245B-2026-B94F-CCF913DB2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85659" y="1335246"/>
              <a:ext cx="5029636" cy="337231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52341C5-C0D3-6430-39D5-01AA8994C8CF}"/>
                </a:ext>
              </a:extLst>
            </p:cNvPr>
            <p:cNvSpPr txBox="1"/>
            <p:nvPr/>
          </p:nvSpPr>
          <p:spPr>
            <a:xfrm>
              <a:off x="7544532" y="4809227"/>
              <a:ext cx="2305484" cy="707886"/>
            </a:xfrm>
            <a:custGeom>
              <a:avLst/>
              <a:gdLst>
                <a:gd name="connsiteX0" fmla="*/ 0 w 2305484"/>
                <a:gd name="connsiteY0" fmla="*/ 0 h 707886"/>
                <a:gd name="connsiteX1" fmla="*/ 2305484 w 2305484"/>
                <a:gd name="connsiteY1" fmla="*/ 0 h 707886"/>
                <a:gd name="connsiteX2" fmla="*/ 2305484 w 2305484"/>
                <a:gd name="connsiteY2" fmla="*/ 707886 h 707886"/>
                <a:gd name="connsiteX3" fmla="*/ 0 w 2305484"/>
                <a:gd name="connsiteY3" fmla="*/ 707886 h 707886"/>
                <a:gd name="connsiteX4" fmla="*/ 0 w 2305484"/>
                <a:gd name="connsiteY4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5484" h="707886" extrusionOk="0">
                  <a:moveTo>
                    <a:pt x="0" y="0"/>
                  </a:moveTo>
                  <a:cubicBezTo>
                    <a:pt x="403317" y="-39958"/>
                    <a:pt x="1262461" y="-55914"/>
                    <a:pt x="2305484" y="0"/>
                  </a:cubicBezTo>
                  <a:cubicBezTo>
                    <a:pt x="2292713" y="219167"/>
                    <a:pt x="2336328" y="551797"/>
                    <a:pt x="2305484" y="707886"/>
                  </a:cubicBezTo>
                  <a:cubicBezTo>
                    <a:pt x="1484851" y="628797"/>
                    <a:pt x="326003" y="550720"/>
                    <a:pt x="0" y="707886"/>
                  </a:cubicBezTo>
                  <a:cubicBezTo>
                    <a:pt x="49164" y="602934"/>
                    <a:pt x="56781" y="202482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sd="7405148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dirty="0">
                  <a:solidFill>
                    <a:srgbClr val="FF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Say mê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sp>
        <p:nvSpPr>
          <p:cNvPr id="5" name="Rectangle: Beveled 4">
            <a:extLst>
              <a:ext uri="{FF2B5EF4-FFF2-40B4-BE49-F238E27FC236}">
                <a16:creationId xmlns:a16="http://schemas.microsoft.com/office/drawing/2014/main" id="{BCC8BAB2-8C35-214C-2A60-C5D37C72627A}"/>
              </a:ext>
            </a:extLst>
          </p:cNvPr>
          <p:cNvSpPr/>
          <p:nvPr/>
        </p:nvSpPr>
        <p:spPr>
          <a:xfrm>
            <a:off x="669391" y="2071425"/>
            <a:ext cx="4018910" cy="3061771"/>
          </a:xfrm>
          <a:prstGeom prst="bevel">
            <a:avLst>
              <a:gd name="adj" fmla="val 15847"/>
            </a:avLst>
          </a:prstGeom>
          <a:solidFill>
            <a:srgbClr val="97A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66E262-0BDC-E489-7D8F-5243D99B9E02}"/>
              </a:ext>
            </a:extLst>
          </p:cNvPr>
          <p:cNvSpPr txBox="1"/>
          <p:nvPr/>
        </p:nvSpPr>
        <p:spPr>
          <a:xfrm>
            <a:off x="-254673" y="2615706"/>
            <a:ext cx="5986076" cy="193899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solidFill>
                  <a:schemeClr val="bg1"/>
                </a:solidFill>
                <a:latin typeface="UTM Cookies" panose="02040603050506020204" pitchFamily="18" charset="0"/>
              </a:rPr>
              <a:t>Kỹ thuật:</a:t>
            </a:r>
          </a:p>
          <a:p>
            <a:pPr algn="ctr"/>
            <a:r>
              <a:rPr lang="vi-VN" sz="4000" dirty="0">
                <a:solidFill>
                  <a:schemeClr val="bg1"/>
                </a:solidFill>
                <a:latin typeface="UTM Cookies" panose="02040603050506020204" pitchFamily="18" charset="0"/>
              </a:rPr>
              <a:t>Khăn </a:t>
            </a:r>
            <a:br>
              <a:rPr lang="vi-VN" sz="4000" dirty="0">
                <a:solidFill>
                  <a:schemeClr val="bg1"/>
                </a:solidFill>
                <a:latin typeface="UTM Cookies" panose="02040603050506020204" pitchFamily="18" charset="0"/>
              </a:rPr>
            </a:br>
            <a:r>
              <a:rPr lang="vi-VN" sz="4000" dirty="0">
                <a:solidFill>
                  <a:schemeClr val="bg1"/>
                </a:solidFill>
                <a:latin typeface="UTM Cookies" panose="02040603050506020204" pitchFamily="18" charset="0"/>
              </a:rPr>
              <a:t>trải bàn</a:t>
            </a:r>
            <a:endParaRPr lang="en-US" sz="4000" dirty="0"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D2C7F8-F683-0060-5226-C6A02F08AD0C}"/>
              </a:ext>
            </a:extLst>
          </p:cNvPr>
          <p:cNvGrpSpPr/>
          <p:nvPr/>
        </p:nvGrpSpPr>
        <p:grpSpPr>
          <a:xfrm>
            <a:off x="-254672" y="4296552"/>
            <a:ext cx="12446673" cy="2628827"/>
            <a:chOff x="-254672" y="4925348"/>
            <a:chExt cx="12446673" cy="2000031"/>
          </a:xfrm>
        </p:grpSpPr>
        <p:pic>
          <p:nvPicPr>
            <p:cNvPr id="23" name="Picture 22" descr="A field of flowers&#10;&#10;Description automatically generated with low confidence">
              <a:extLst>
                <a:ext uri="{FF2B5EF4-FFF2-40B4-BE49-F238E27FC236}">
                  <a16:creationId xmlns:a16="http://schemas.microsoft.com/office/drawing/2014/main" id="{F24CD598-0BF5-1611-A65C-CC7AED2B85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9" t="62424"/>
            <a:stretch/>
          </p:blipFill>
          <p:spPr>
            <a:xfrm flipH="1">
              <a:off x="-254672" y="4925348"/>
              <a:ext cx="8063346" cy="2000031"/>
            </a:xfrm>
            <a:prstGeom prst="rect">
              <a:avLst/>
            </a:prstGeom>
          </p:spPr>
        </p:pic>
        <p:pic>
          <p:nvPicPr>
            <p:cNvPr id="24" name="Picture 23" descr="A field of flowers&#10;&#10;Description automatically generated with low confidence">
              <a:extLst>
                <a:ext uri="{FF2B5EF4-FFF2-40B4-BE49-F238E27FC236}">
                  <a16:creationId xmlns:a16="http://schemas.microsoft.com/office/drawing/2014/main" id="{5C0D5ABD-210B-FF85-B1DE-46419D11BD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9" t="62424" r="37869"/>
            <a:stretch/>
          </p:blipFill>
          <p:spPr>
            <a:xfrm>
              <a:off x="7808675" y="4925348"/>
              <a:ext cx="4383326" cy="20000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4844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aircraft&#10;&#10;Description automatically generated">
            <a:extLst>
              <a:ext uri="{FF2B5EF4-FFF2-40B4-BE49-F238E27FC236}">
                <a16:creationId xmlns:a16="http://schemas.microsoft.com/office/drawing/2014/main" id="{C70B6F19-E22B-2BF0-158C-43E17207D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Picture 3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47FF908-E83B-76BA-9DD9-082814FB9C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92750"/>
            <a:ext cx="10896600" cy="5856142"/>
          </a:xfrm>
          <a:prstGeom prst="rect">
            <a:avLst/>
          </a:prstGeom>
        </p:spPr>
      </p:pic>
      <p:sp>
        <p:nvSpPr>
          <p:cNvPr id="29" name="Heart 28">
            <a:extLst>
              <a:ext uri="{FF2B5EF4-FFF2-40B4-BE49-F238E27FC236}">
                <a16:creationId xmlns:a16="http://schemas.microsoft.com/office/drawing/2014/main" id="{3BE58883-D95B-F9FF-AC87-29E244AB0885}"/>
              </a:ext>
            </a:extLst>
          </p:cNvPr>
          <p:cNvSpPr/>
          <p:nvPr/>
        </p:nvSpPr>
        <p:spPr>
          <a:xfrm>
            <a:off x="348730" y="694793"/>
            <a:ext cx="5560563" cy="3838570"/>
          </a:xfrm>
          <a:custGeom>
            <a:avLst/>
            <a:gdLst>
              <a:gd name="connsiteX0" fmla="*/ 2780282 w 5560563"/>
              <a:gd name="connsiteY0" fmla="*/ 959643 h 3838570"/>
              <a:gd name="connsiteX1" fmla="*/ 2780282 w 5560563"/>
              <a:gd name="connsiteY1" fmla="*/ 3838570 h 3838570"/>
              <a:gd name="connsiteX2" fmla="*/ 2780282 w 5560563"/>
              <a:gd name="connsiteY2" fmla="*/ 959643 h 383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0563" h="3838570" fill="none" extrusionOk="0">
                <a:moveTo>
                  <a:pt x="2780282" y="959643"/>
                </a:moveTo>
                <a:cubicBezTo>
                  <a:pt x="3103176" y="-1082726"/>
                  <a:pt x="8089188" y="1889974"/>
                  <a:pt x="2780282" y="3838570"/>
                </a:cubicBezTo>
                <a:cubicBezTo>
                  <a:pt x="-2756815" y="1026005"/>
                  <a:pt x="1617968" y="-1490434"/>
                  <a:pt x="2780282" y="959643"/>
                </a:cubicBezTo>
                <a:close/>
              </a:path>
              <a:path w="5560563" h="3838570" stroke="0" extrusionOk="0">
                <a:moveTo>
                  <a:pt x="2780282" y="959643"/>
                </a:moveTo>
                <a:cubicBezTo>
                  <a:pt x="4716891" y="-649889"/>
                  <a:pt x="7987733" y="1302189"/>
                  <a:pt x="2780282" y="3838570"/>
                </a:cubicBezTo>
                <a:cubicBezTo>
                  <a:pt x="-2902866" y="796996"/>
                  <a:pt x="1330327" y="-1431320"/>
                  <a:pt x="2780282" y="959643"/>
                </a:cubicBezTo>
                <a:close/>
              </a:path>
            </a:pathLst>
          </a:custGeom>
          <a:solidFill>
            <a:srgbClr val="FBF9A1"/>
          </a:solidFill>
          <a:ln>
            <a:prstDash val="dash"/>
            <a:extLst>
              <a:ext uri="{C807C97D-BFC1-408E-A445-0C87EB9F89A2}">
                <ask:lineSketchStyleProps xmlns:ask="http://schemas.microsoft.com/office/drawing/2018/sketchyshapes" sd="806471361">
                  <a:prstGeom prst="hear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4490A6-E25A-37F8-44FE-ED0FEE78C06B}"/>
              </a:ext>
            </a:extLst>
          </p:cNvPr>
          <p:cNvSpPr txBox="1"/>
          <p:nvPr/>
        </p:nvSpPr>
        <p:spPr>
          <a:xfrm>
            <a:off x="538211" y="1513437"/>
            <a:ext cx="5181600" cy="193899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vi-VN" sz="6000" dirty="0">
                <a:solidFill>
                  <a:srgbClr val="FF0000"/>
                </a:solidFill>
                <a:latin typeface="UTM Cookies" panose="02040603050506020204" pitchFamily="18" charset="0"/>
              </a:rPr>
              <a:t>Chia sẻ trước lớp</a:t>
            </a:r>
            <a:endParaRPr lang="en-US" sz="6000" dirty="0">
              <a:solidFill>
                <a:srgbClr val="FF0000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6E11057-D884-155A-6F75-612F571794DC}"/>
              </a:ext>
            </a:extLst>
          </p:cNvPr>
          <p:cNvGrpSpPr/>
          <p:nvPr/>
        </p:nvGrpSpPr>
        <p:grpSpPr>
          <a:xfrm>
            <a:off x="4928837" y="747682"/>
            <a:ext cx="4490710" cy="1531510"/>
            <a:chOff x="7930237" y="869799"/>
            <a:chExt cx="5085471" cy="1706411"/>
          </a:xfrm>
        </p:grpSpPr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AA447A2F-147A-192A-979D-7D32DB4D1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30237" y="869799"/>
              <a:ext cx="5085471" cy="170641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5B28C9-D8A5-3B47-DC65-ECBBA2C49D79}"/>
                </a:ext>
              </a:extLst>
            </p:cNvPr>
            <p:cNvSpPr txBox="1"/>
            <p:nvPr/>
          </p:nvSpPr>
          <p:spPr>
            <a:xfrm>
              <a:off x="8036422" y="1267546"/>
              <a:ext cx="4656316" cy="10287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000" b="1" dirty="0" err="1">
                  <a:solidFill>
                    <a:schemeClr val="bg1"/>
                  </a:solidFill>
                </a:rPr>
                <a:t>Các</a:t>
              </a:r>
              <a:r>
                <a:rPr lang="en-US" sz="3000" b="1" dirty="0">
                  <a:solidFill>
                    <a:schemeClr val="bg1"/>
                  </a:solidFill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</a:rPr>
                <a:t>nhóm</a:t>
              </a:r>
              <a:r>
                <a:rPr lang="en-US" sz="3000" b="1" dirty="0">
                  <a:solidFill>
                    <a:schemeClr val="bg1"/>
                  </a:solidFill>
                </a:rPr>
                <a:t>, </a:t>
              </a:r>
              <a:r>
                <a:rPr lang="en-US" sz="3000" b="1" dirty="0" err="1">
                  <a:solidFill>
                    <a:schemeClr val="bg1"/>
                  </a:solidFill>
                </a:rPr>
                <a:t>tổ</a:t>
              </a:r>
              <a:r>
                <a:rPr lang="en-US" sz="3000" b="1" dirty="0">
                  <a:solidFill>
                    <a:schemeClr val="bg1"/>
                  </a:solidFill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</a:rPr>
                <a:t>khác</a:t>
              </a:r>
              <a:endParaRPr lang="en-US" sz="30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3000" b="1" dirty="0" err="1">
                  <a:solidFill>
                    <a:schemeClr val="bg1"/>
                  </a:solidFill>
                </a:rPr>
                <a:t>Lắng</a:t>
              </a:r>
              <a:r>
                <a:rPr lang="en-US" sz="3000" b="1" dirty="0">
                  <a:solidFill>
                    <a:schemeClr val="bg1"/>
                  </a:solidFill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</a:rPr>
                <a:t>nghe</a:t>
              </a:r>
              <a:r>
                <a:rPr lang="en-US" sz="3000" b="1" dirty="0">
                  <a:solidFill>
                    <a:schemeClr val="bg1"/>
                  </a:solidFill>
                </a:rPr>
                <a:t> – </a:t>
              </a:r>
              <a:r>
                <a:rPr lang="en-US" sz="3000" b="1" dirty="0" err="1">
                  <a:solidFill>
                    <a:schemeClr val="bg1"/>
                  </a:solidFill>
                </a:rPr>
                <a:t>nhận</a:t>
              </a:r>
              <a:r>
                <a:rPr lang="en-US" sz="3000" b="1" dirty="0">
                  <a:solidFill>
                    <a:schemeClr val="bg1"/>
                  </a:solidFill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</a:rPr>
                <a:t>xét</a:t>
              </a:r>
              <a:r>
                <a:rPr lang="en-US" sz="3000" b="1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408BB3A-AF1D-2E23-6399-2A1BE7ECCF4C}"/>
              </a:ext>
            </a:extLst>
          </p:cNvPr>
          <p:cNvGrpSpPr/>
          <p:nvPr/>
        </p:nvGrpSpPr>
        <p:grpSpPr>
          <a:xfrm>
            <a:off x="-254673" y="4362450"/>
            <a:ext cx="12446673" cy="2581239"/>
            <a:chOff x="-254672" y="4925348"/>
            <a:chExt cx="12446673" cy="2000031"/>
          </a:xfrm>
        </p:grpSpPr>
        <p:pic>
          <p:nvPicPr>
            <p:cNvPr id="10" name="Picture 9" descr="A field of flowers&#10;&#10;Description automatically generated with low confidence">
              <a:extLst>
                <a:ext uri="{FF2B5EF4-FFF2-40B4-BE49-F238E27FC236}">
                  <a16:creationId xmlns:a16="http://schemas.microsoft.com/office/drawing/2014/main" id="{3F0295F1-FC58-AE98-FDBD-49329ACB32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9" t="62424"/>
            <a:stretch/>
          </p:blipFill>
          <p:spPr>
            <a:xfrm flipH="1">
              <a:off x="-254672" y="4925348"/>
              <a:ext cx="8063346" cy="2000031"/>
            </a:xfrm>
            <a:prstGeom prst="rect">
              <a:avLst/>
            </a:prstGeom>
          </p:spPr>
        </p:pic>
        <p:pic>
          <p:nvPicPr>
            <p:cNvPr id="11" name="Picture 10" descr="A field of flowers&#10;&#10;Description automatically generated with low confidence">
              <a:extLst>
                <a:ext uri="{FF2B5EF4-FFF2-40B4-BE49-F238E27FC236}">
                  <a16:creationId xmlns:a16="http://schemas.microsoft.com/office/drawing/2014/main" id="{0097CBEC-9502-34D0-3A49-DAF5E0858C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9" t="62424" r="37869"/>
            <a:stretch/>
          </p:blipFill>
          <p:spPr>
            <a:xfrm>
              <a:off x="7808675" y="4925348"/>
              <a:ext cx="4383326" cy="20000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477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76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1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2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79938C2-3D7C-4BAC-BCE9-687D07A6F63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217184C9-0B8A-73EC-8852-2E8D6BC3D6F3}"/>
                </a:ext>
              </a:extLst>
            </p:cNvPr>
            <p:cNvSpPr txBox="1"/>
            <p:nvPr/>
          </p:nvSpPr>
          <p:spPr>
            <a:xfrm>
              <a:off x="4767416" y="3244334"/>
              <a:ext cx="265716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i="0" dirty="0" err="1">
                  <a:effectLst/>
                  <a:latin typeface="Arial" panose="020B0604020202020204" pitchFamily="34" charset="0"/>
                </a:rPr>
                <a:t>Nguyễn</a:t>
              </a:r>
              <a:r>
                <a:rPr lang="en-US" sz="180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US" sz="1800" i="0" dirty="0" err="1">
                  <a:effectLst/>
                  <a:latin typeface="Arial" panose="020B0604020202020204" pitchFamily="34" charset="0"/>
                </a:rPr>
                <a:t>Nhật</a:t>
              </a:r>
              <a:r>
                <a:rPr lang="en-US" sz="180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US" sz="1800" i="0" dirty="0" err="1">
                  <a:effectLst/>
                  <a:latin typeface="Arial" panose="020B0604020202020204" pitchFamily="34" charset="0"/>
                </a:rPr>
                <a:t>Bảo</a:t>
              </a:r>
              <a:r>
                <a:rPr lang="en-US" sz="180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US" sz="1800" i="0" dirty="0" err="1">
                  <a:effectLst/>
                  <a:latin typeface="Arial" panose="020B0604020202020204" pitchFamily="34" charset="0"/>
                </a:rPr>
                <a:t>Châu</a:t>
              </a:r>
              <a:endParaRPr lang="en-US" dirty="0"/>
            </a:p>
          </p:txBody>
        </p:sp>
        <p:pic>
          <p:nvPicPr>
            <p:cNvPr id="31" name="Picture 30" descr="A picture containing aircraft&#10;&#10;Description automatically generated">
              <a:extLst>
                <a:ext uri="{FF2B5EF4-FFF2-40B4-BE49-F238E27FC236}">
                  <a16:creationId xmlns:a16="http://schemas.microsoft.com/office/drawing/2014/main" id="{FB807E65-5841-143E-3BB3-15CEA9212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43190F5-151E-957F-2933-A79D27D9A129}"/>
              </a:ext>
            </a:extLst>
          </p:cNvPr>
          <p:cNvSpPr txBox="1"/>
          <p:nvPr/>
        </p:nvSpPr>
        <p:spPr>
          <a:xfrm>
            <a:off x="2099386" y="642643"/>
            <a:ext cx="8196711" cy="630942"/>
          </a:xfrm>
          <a:custGeom>
            <a:avLst/>
            <a:gdLst>
              <a:gd name="connsiteX0" fmla="*/ 0 w 8196711"/>
              <a:gd name="connsiteY0" fmla="*/ 0 h 630942"/>
              <a:gd name="connsiteX1" fmla="*/ 8196711 w 8196711"/>
              <a:gd name="connsiteY1" fmla="*/ 0 h 630942"/>
              <a:gd name="connsiteX2" fmla="*/ 8196711 w 8196711"/>
              <a:gd name="connsiteY2" fmla="*/ 630942 h 630942"/>
              <a:gd name="connsiteX3" fmla="*/ 0 w 8196711"/>
              <a:gd name="connsiteY3" fmla="*/ 630942 h 630942"/>
              <a:gd name="connsiteX4" fmla="*/ 0 w 8196711"/>
              <a:gd name="connsiteY4" fmla="*/ 0 h 63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6711" h="630942" fill="none" extrusionOk="0">
                <a:moveTo>
                  <a:pt x="0" y="0"/>
                </a:moveTo>
                <a:cubicBezTo>
                  <a:pt x="2610189" y="-117218"/>
                  <a:pt x="5177256" y="-148892"/>
                  <a:pt x="8196711" y="0"/>
                </a:cubicBezTo>
                <a:cubicBezTo>
                  <a:pt x="8200049" y="302843"/>
                  <a:pt x="8222963" y="347877"/>
                  <a:pt x="8196711" y="630942"/>
                </a:cubicBezTo>
                <a:cubicBezTo>
                  <a:pt x="5141011" y="654175"/>
                  <a:pt x="3236758" y="464249"/>
                  <a:pt x="0" y="630942"/>
                </a:cubicBezTo>
                <a:cubicBezTo>
                  <a:pt x="51593" y="429823"/>
                  <a:pt x="18809" y="282065"/>
                  <a:pt x="0" y="0"/>
                </a:cubicBezTo>
                <a:close/>
              </a:path>
              <a:path w="8196711" h="630942" stroke="0" extrusionOk="0">
                <a:moveTo>
                  <a:pt x="0" y="0"/>
                </a:moveTo>
                <a:cubicBezTo>
                  <a:pt x="1446684" y="-39958"/>
                  <a:pt x="4869317" y="-55914"/>
                  <a:pt x="8196711" y="0"/>
                </a:cubicBezTo>
                <a:cubicBezTo>
                  <a:pt x="8230288" y="294933"/>
                  <a:pt x="8212391" y="388246"/>
                  <a:pt x="8196711" y="630942"/>
                </a:cubicBezTo>
                <a:cubicBezTo>
                  <a:pt x="7170286" y="551853"/>
                  <a:pt x="1355176" y="473776"/>
                  <a:pt x="0" y="630942"/>
                </a:cubicBezTo>
                <a:cubicBezTo>
                  <a:pt x="30481" y="542283"/>
                  <a:pt x="55311" y="18868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405148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500" dirty="0">
                <a:solidFill>
                  <a:schemeClr val="bg1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Tìm từ có nghĩa giống với mỗi từ sau: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5A097A-9310-6B2B-3E42-E02F1F6C8A09}"/>
              </a:ext>
            </a:extLst>
          </p:cNvPr>
          <p:cNvGrpSpPr/>
          <p:nvPr/>
        </p:nvGrpSpPr>
        <p:grpSpPr>
          <a:xfrm>
            <a:off x="1626394" y="1819896"/>
            <a:ext cx="4225248" cy="1308496"/>
            <a:chOff x="2347965" y="3403612"/>
            <a:chExt cx="6612061" cy="325998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685334D-7DD5-A979-5D3C-3F9C766BC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47965" y="3403612"/>
              <a:ext cx="2719854" cy="325998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4AAC699-EB31-53D3-79B9-15A69A9ADCF2}"/>
                </a:ext>
              </a:extLst>
            </p:cNvPr>
            <p:cNvSpPr txBox="1"/>
            <p:nvPr/>
          </p:nvSpPr>
          <p:spPr>
            <a:xfrm>
              <a:off x="3741341" y="4437557"/>
              <a:ext cx="5218685" cy="1763625"/>
            </a:xfrm>
            <a:custGeom>
              <a:avLst/>
              <a:gdLst>
                <a:gd name="connsiteX0" fmla="*/ 0 w 5218685"/>
                <a:gd name="connsiteY0" fmla="*/ 0 h 1763625"/>
                <a:gd name="connsiteX1" fmla="*/ 5218685 w 5218685"/>
                <a:gd name="connsiteY1" fmla="*/ 0 h 1763625"/>
                <a:gd name="connsiteX2" fmla="*/ 5218685 w 5218685"/>
                <a:gd name="connsiteY2" fmla="*/ 1763625 h 1763625"/>
                <a:gd name="connsiteX3" fmla="*/ 0 w 5218685"/>
                <a:gd name="connsiteY3" fmla="*/ 1763625 h 1763625"/>
                <a:gd name="connsiteX4" fmla="*/ 0 w 5218685"/>
                <a:gd name="connsiteY4" fmla="*/ 0 h 1763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8685" h="1763625" extrusionOk="0">
                  <a:moveTo>
                    <a:pt x="0" y="0"/>
                  </a:moveTo>
                  <a:cubicBezTo>
                    <a:pt x="1890109" y="-39958"/>
                    <a:pt x="3673709" y="-55914"/>
                    <a:pt x="5218685" y="0"/>
                  </a:cubicBezTo>
                  <a:cubicBezTo>
                    <a:pt x="5194409" y="332911"/>
                    <a:pt x="5184390" y="986262"/>
                    <a:pt x="5218685" y="1763625"/>
                  </a:cubicBezTo>
                  <a:cubicBezTo>
                    <a:pt x="4083007" y="1684536"/>
                    <a:pt x="2467863" y="1606459"/>
                    <a:pt x="0" y="1763625"/>
                  </a:cubicBezTo>
                  <a:cubicBezTo>
                    <a:pt x="-125054" y="910577"/>
                    <a:pt x="41246" y="318212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sd="7405148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dirty="0">
                  <a:solidFill>
                    <a:srgbClr val="FF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Cố gắng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3CCBE3-099C-E4F6-245F-15EA59459CEE}"/>
              </a:ext>
            </a:extLst>
          </p:cNvPr>
          <p:cNvGrpSpPr/>
          <p:nvPr/>
        </p:nvGrpSpPr>
        <p:grpSpPr>
          <a:xfrm>
            <a:off x="6435308" y="1611670"/>
            <a:ext cx="4145504" cy="1538583"/>
            <a:chOff x="6834371" y="1230484"/>
            <a:chExt cx="4145504" cy="153858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14B91EC-245B-2026-B94F-CCF913DB2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4371" y="1230484"/>
              <a:ext cx="2294720" cy="153858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52341C5-C0D3-6430-39D5-01AA8994C8CF}"/>
                </a:ext>
              </a:extLst>
            </p:cNvPr>
            <p:cNvSpPr txBox="1"/>
            <p:nvPr/>
          </p:nvSpPr>
          <p:spPr>
            <a:xfrm>
              <a:off x="8674391" y="1816582"/>
              <a:ext cx="2305484" cy="707886"/>
            </a:xfrm>
            <a:custGeom>
              <a:avLst/>
              <a:gdLst>
                <a:gd name="connsiteX0" fmla="*/ 0 w 2305484"/>
                <a:gd name="connsiteY0" fmla="*/ 0 h 707886"/>
                <a:gd name="connsiteX1" fmla="*/ 2305484 w 2305484"/>
                <a:gd name="connsiteY1" fmla="*/ 0 h 707886"/>
                <a:gd name="connsiteX2" fmla="*/ 2305484 w 2305484"/>
                <a:gd name="connsiteY2" fmla="*/ 707886 h 707886"/>
                <a:gd name="connsiteX3" fmla="*/ 0 w 2305484"/>
                <a:gd name="connsiteY3" fmla="*/ 707886 h 707886"/>
                <a:gd name="connsiteX4" fmla="*/ 0 w 2305484"/>
                <a:gd name="connsiteY4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5484" h="707886" extrusionOk="0">
                  <a:moveTo>
                    <a:pt x="0" y="0"/>
                  </a:moveTo>
                  <a:cubicBezTo>
                    <a:pt x="403317" y="-39958"/>
                    <a:pt x="1262461" y="-55914"/>
                    <a:pt x="2305484" y="0"/>
                  </a:cubicBezTo>
                  <a:cubicBezTo>
                    <a:pt x="2292713" y="219167"/>
                    <a:pt x="2336328" y="551797"/>
                    <a:pt x="2305484" y="707886"/>
                  </a:cubicBezTo>
                  <a:cubicBezTo>
                    <a:pt x="1484851" y="628797"/>
                    <a:pt x="326003" y="550720"/>
                    <a:pt x="0" y="707886"/>
                  </a:cubicBezTo>
                  <a:cubicBezTo>
                    <a:pt x="49164" y="602934"/>
                    <a:pt x="56781" y="202482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sd="7405148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dirty="0">
                  <a:solidFill>
                    <a:srgbClr val="FF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Say mê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89A558E-1FBD-B529-B36C-51FB1254452E}"/>
              </a:ext>
            </a:extLst>
          </p:cNvPr>
          <p:cNvCxnSpPr>
            <a:cxnSpLocks/>
          </p:cNvCxnSpPr>
          <p:nvPr/>
        </p:nvCxnSpPr>
        <p:spPr>
          <a:xfrm flipH="1">
            <a:off x="5919568" y="2192694"/>
            <a:ext cx="33363" cy="4576895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ECD64990-2F06-2EF5-FBEF-A1F993FCC4EF}"/>
              </a:ext>
            </a:extLst>
          </p:cNvPr>
          <p:cNvGrpSpPr/>
          <p:nvPr/>
        </p:nvGrpSpPr>
        <p:grpSpPr>
          <a:xfrm>
            <a:off x="-254672" y="4925348"/>
            <a:ext cx="12446673" cy="2000031"/>
            <a:chOff x="-254672" y="4925348"/>
            <a:chExt cx="12446673" cy="2000031"/>
          </a:xfrm>
        </p:grpSpPr>
        <p:pic>
          <p:nvPicPr>
            <p:cNvPr id="9" name="Picture 8" descr="A field of flowers&#10;&#10;Description automatically generated with low confidence">
              <a:extLst>
                <a:ext uri="{FF2B5EF4-FFF2-40B4-BE49-F238E27FC236}">
                  <a16:creationId xmlns:a16="http://schemas.microsoft.com/office/drawing/2014/main" id="{AF3C96A8-8A48-99F0-2421-3E0B6F7CD3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9" t="62424"/>
            <a:stretch/>
          </p:blipFill>
          <p:spPr>
            <a:xfrm flipH="1">
              <a:off x="-254672" y="4925348"/>
              <a:ext cx="8063346" cy="2000031"/>
            </a:xfrm>
            <a:prstGeom prst="rect">
              <a:avLst/>
            </a:prstGeom>
          </p:spPr>
        </p:pic>
        <p:pic>
          <p:nvPicPr>
            <p:cNvPr id="11" name="Picture 10" descr="A field of flowers&#10;&#10;Description automatically generated with low confidence">
              <a:extLst>
                <a:ext uri="{FF2B5EF4-FFF2-40B4-BE49-F238E27FC236}">
                  <a16:creationId xmlns:a16="http://schemas.microsoft.com/office/drawing/2014/main" id="{0B14890E-8A00-CA3B-6618-D4A21656F3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9" t="62424" r="37869"/>
            <a:stretch/>
          </p:blipFill>
          <p:spPr>
            <a:xfrm>
              <a:off x="7808675" y="4925348"/>
              <a:ext cx="4383326" cy="2000031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BD5E039-C748-4705-89D8-C6951F2EB635}"/>
              </a:ext>
            </a:extLst>
          </p:cNvPr>
          <p:cNvSpPr txBox="1"/>
          <p:nvPr/>
        </p:nvSpPr>
        <p:spPr>
          <a:xfrm>
            <a:off x="2396399" y="3343848"/>
            <a:ext cx="3334851" cy="707886"/>
          </a:xfrm>
          <a:custGeom>
            <a:avLst/>
            <a:gdLst>
              <a:gd name="connsiteX0" fmla="*/ 0 w 3334851"/>
              <a:gd name="connsiteY0" fmla="*/ 0 h 707886"/>
              <a:gd name="connsiteX1" fmla="*/ 3334851 w 3334851"/>
              <a:gd name="connsiteY1" fmla="*/ 0 h 707886"/>
              <a:gd name="connsiteX2" fmla="*/ 3334851 w 3334851"/>
              <a:gd name="connsiteY2" fmla="*/ 707886 h 707886"/>
              <a:gd name="connsiteX3" fmla="*/ 0 w 3334851"/>
              <a:gd name="connsiteY3" fmla="*/ 707886 h 707886"/>
              <a:gd name="connsiteX4" fmla="*/ 0 w 3334851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4851" h="707886" extrusionOk="0">
                <a:moveTo>
                  <a:pt x="0" y="0"/>
                </a:moveTo>
                <a:cubicBezTo>
                  <a:pt x="916996" y="-39958"/>
                  <a:pt x="2737920" y="-55914"/>
                  <a:pt x="3334851" y="0"/>
                </a:cubicBezTo>
                <a:cubicBezTo>
                  <a:pt x="3322080" y="219167"/>
                  <a:pt x="3365695" y="551797"/>
                  <a:pt x="3334851" y="707886"/>
                </a:cubicBezTo>
                <a:cubicBezTo>
                  <a:pt x="2640405" y="628797"/>
                  <a:pt x="1276872" y="550720"/>
                  <a:pt x="0" y="707886"/>
                </a:cubicBezTo>
                <a:cubicBezTo>
                  <a:pt x="49164" y="602934"/>
                  <a:pt x="56781" y="202482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7405148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srgbClr val="00B05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Nỗ lực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496454-0811-9767-642F-49B08D76D0E3}"/>
              </a:ext>
            </a:extLst>
          </p:cNvPr>
          <p:cNvSpPr txBox="1"/>
          <p:nvPr/>
        </p:nvSpPr>
        <p:spPr>
          <a:xfrm>
            <a:off x="2634844" y="4267190"/>
            <a:ext cx="3334851" cy="707886"/>
          </a:xfrm>
          <a:custGeom>
            <a:avLst/>
            <a:gdLst>
              <a:gd name="connsiteX0" fmla="*/ 0 w 3334851"/>
              <a:gd name="connsiteY0" fmla="*/ 0 h 707886"/>
              <a:gd name="connsiteX1" fmla="*/ 3334851 w 3334851"/>
              <a:gd name="connsiteY1" fmla="*/ 0 h 707886"/>
              <a:gd name="connsiteX2" fmla="*/ 3334851 w 3334851"/>
              <a:gd name="connsiteY2" fmla="*/ 707886 h 707886"/>
              <a:gd name="connsiteX3" fmla="*/ 0 w 3334851"/>
              <a:gd name="connsiteY3" fmla="*/ 707886 h 707886"/>
              <a:gd name="connsiteX4" fmla="*/ 0 w 3334851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4851" h="707886" extrusionOk="0">
                <a:moveTo>
                  <a:pt x="0" y="0"/>
                </a:moveTo>
                <a:cubicBezTo>
                  <a:pt x="916996" y="-39958"/>
                  <a:pt x="2737920" y="-55914"/>
                  <a:pt x="3334851" y="0"/>
                </a:cubicBezTo>
                <a:cubicBezTo>
                  <a:pt x="3322080" y="219167"/>
                  <a:pt x="3365695" y="551797"/>
                  <a:pt x="3334851" y="707886"/>
                </a:cubicBezTo>
                <a:cubicBezTo>
                  <a:pt x="2640405" y="628797"/>
                  <a:pt x="1276872" y="550720"/>
                  <a:pt x="0" y="707886"/>
                </a:cubicBezTo>
                <a:cubicBezTo>
                  <a:pt x="49164" y="602934"/>
                  <a:pt x="56781" y="202482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7405148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srgbClr val="00B05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Gắng sức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BA5550-8392-C69E-3095-4A8B2D49DC82}"/>
              </a:ext>
            </a:extLst>
          </p:cNvPr>
          <p:cNvSpPr txBox="1"/>
          <p:nvPr/>
        </p:nvSpPr>
        <p:spPr>
          <a:xfrm>
            <a:off x="7740749" y="3294003"/>
            <a:ext cx="3334851" cy="707886"/>
          </a:xfrm>
          <a:custGeom>
            <a:avLst/>
            <a:gdLst>
              <a:gd name="connsiteX0" fmla="*/ 0 w 3334851"/>
              <a:gd name="connsiteY0" fmla="*/ 0 h 707886"/>
              <a:gd name="connsiteX1" fmla="*/ 3334851 w 3334851"/>
              <a:gd name="connsiteY1" fmla="*/ 0 h 707886"/>
              <a:gd name="connsiteX2" fmla="*/ 3334851 w 3334851"/>
              <a:gd name="connsiteY2" fmla="*/ 707886 h 707886"/>
              <a:gd name="connsiteX3" fmla="*/ 0 w 3334851"/>
              <a:gd name="connsiteY3" fmla="*/ 707886 h 707886"/>
              <a:gd name="connsiteX4" fmla="*/ 0 w 3334851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4851" h="707886" extrusionOk="0">
                <a:moveTo>
                  <a:pt x="0" y="0"/>
                </a:moveTo>
                <a:cubicBezTo>
                  <a:pt x="916996" y="-39958"/>
                  <a:pt x="2737920" y="-55914"/>
                  <a:pt x="3334851" y="0"/>
                </a:cubicBezTo>
                <a:cubicBezTo>
                  <a:pt x="3322080" y="219167"/>
                  <a:pt x="3365695" y="551797"/>
                  <a:pt x="3334851" y="707886"/>
                </a:cubicBezTo>
                <a:cubicBezTo>
                  <a:pt x="2640405" y="628797"/>
                  <a:pt x="1276872" y="550720"/>
                  <a:pt x="0" y="707886"/>
                </a:cubicBezTo>
                <a:cubicBezTo>
                  <a:pt x="49164" y="602934"/>
                  <a:pt x="56781" y="202482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7405148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srgbClr val="00B05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Mê say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4275A1-D2F2-D61A-9227-B3ECC865071F}"/>
              </a:ext>
            </a:extLst>
          </p:cNvPr>
          <p:cNvSpPr txBox="1"/>
          <p:nvPr/>
        </p:nvSpPr>
        <p:spPr>
          <a:xfrm>
            <a:off x="7871932" y="4224365"/>
            <a:ext cx="3334851" cy="707886"/>
          </a:xfrm>
          <a:custGeom>
            <a:avLst/>
            <a:gdLst>
              <a:gd name="connsiteX0" fmla="*/ 0 w 3334851"/>
              <a:gd name="connsiteY0" fmla="*/ 0 h 707886"/>
              <a:gd name="connsiteX1" fmla="*/ 3334851 w 3334851"/>
              <a:gd name="connsiteY1" fmla="*/ 0 h 707886"/>
              <a:gd name="connsiteX2" fmla="*/ 3334851 w 3334851"/>
              <a:gd name="connsiteY2" fmla="*/ 707886 h 707886"/>
              <a:gd name="connsiteX3" fmla="*/ 0 w 3334851"/>
              <a:gd name="connsiteY3" fmla="*/ 707886 h 707886"/>
              <a:gd name="connsiteX4" fmla="*/ 0 w 3334851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4851" h="707886" extrusionOk="0">
                <a:moveTo>
                  <a:pt x="0" y="0"/>
                </a:moveTo>
                <a:cubicBezTo>
                  <a:pt x="916996" y="-39958"/>
                  <a:pt x="2737920" y="-55914"/>
                  <a:pt x="3334851" y="0"/>
                </a:cubicBezTo>
                <a:cubicBezTo>
                  <a:pt x="3322080" y="219167"/>
                  <a:pt x="3365695" y="551797"/>
                  <a:pt x="3334851" y="707886"/>
                </a:cubicBezTo>
                <a:cubicBezTo>
                  <a:pt x="2640405" y="628797"/>
                  <a:pt x="1276872" y="550720"/>
                  <a:pt x="0" y="707886"/>
                </a:cubicBezTo>
                <a:cubicBezTo>
                  <a:pt x="49164" y="602934"/>
                  <a:pt x="56781" y="202482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7405148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>
                <a:solidFill>
                  <a:srgbClr val="00B05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Đam mê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823541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aircraft&#10;&#10;Description automatically generated">
            <a:extLst>
              <a:ext uri="{FF2B5EF4-FFF2-40B4-BE49-F238E27FC236}">
                <a16:creationId xmlns:a16="http://schemas.microsoft.com/office/drawing/2014/main" id="{FB807E65-5841-143E-3BB3-15CEA9212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3190F5-151E-957F-2933-A79D27D9A129}"/>
              </a:ext>
            </a:extLst>
          </p:cNvPr>
          <p:cNvSpPr txBox="1"/>
          <p:nvPr/>
        </p:nvSpPr>
        <p:spPr>
          <a:xfrm>
            <a:off x="1115201" y="458847"/>
            <a:ext cx="9962957" cy="1169551"/>
          </a:xfrm>
          <a:custGeom>
            <a:avLst/>
            <a:gdLst>
              <a:gd name="connsiteX0" fmla="*/ 0 w 9962957"/>
              <a:gd name="connsiteY0" fmla="*/ 0 h 1169551"/>
              <a:gd name="connsiteX1" fmla="*/ 9962957 w 9962957"/>
              <a:gd name="connsiteY1" fmla="*/ 0 h 1169551"/>
              <a:gd name="connsiteX2" fmla="*/ 9962957 w 9962957"/>
              <a:gd name="connsiteY2" fmla="*/ 1169551 h 1169551"/>
              <a:gd name="connsiteX3" fmla="*/ 0 w 9962957"/>
              <a:gd name="connsiteY3" fmla="*/ 1169551 h 1169551"/>
              <a:gd name="connsiteX4" fmla="*/ 0 w 9962957"/>
              <a:gd name="connsiteY4" fmla="*/ 0 h 116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2957" h="1169551" fill="none" extrusionOk="0">
                <a:moveTo>
                  <a:pt x="0" y="0"/>
                </a:moveTo>
                <a:cubicBezTo>
                  <a:pt x="1997114" y="-117218"/>
                  <a:pt x="8568525" y="-148892"/>
                  <a:pt x="9962957" y="0"/>
                </a:cubicBezTo>
                <a:cubicBezTo>
                  <a:pt x="9901145" y="240412"/>
                  <a:pt x="9860386" y="692820"/>
                  <a:pt x="9962957" y="1169551"/>
                </a:cubicBezTo>
                <a:cubicBezTo>
                  <a:pt x="8789365" y="1192784"/>
                  <a:pt x="3375059" y="1002858"/>
                  <a:pt x="0" y="1169551"/>
                </a:cubicBezTo>
                <a:cubicBezTo>
                  <a:pt x="41906" y="618215"/>
                  <a:pt x="-98834" y="270345"/>
                  <a:pt x="0" y="0"/>
                </a:cubicBezTo>
                <a:close/>
              </a:path>
              <a:path w="9962957" h="1169551" stroke="0" extrusionOk="0">
                <a:moveTo>
                  <a:pt x="0" y="0"/>
                </a:moveTo>
                <a:cubicBezTo>
                  <a:pt x="2362289" y="-39958"/>
                  <a:pt x="6421539" y="-55914"/>
                  <a:pt x="9962957" y="0"/>
                </a:cubicBezTo>
                <a:cubicBezTo>
                  <a:pt x="10003395" y="295107"/>
                  <a:pt x="9968935" y="589382"/>
                  <a:pt x="9962957" y="1169551"/>
                </a:cubicBezTo>
                <a:cubicBezTo>
                  <a:pt x="7024862" y="1090462"/>
                  <a:pt x="1615003" y="1012385"/>
                  <a:pt x="0" y="1169551"/>
                </a:cubicBezTo>
                <a:cubicBezTo>
                  <a:pt x="62404" y="989179"/>
                  <a:pt x="48394" y="31010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405148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500" dirty="0">
                <a:solidFill>
                  <a:schemeClr val="bg1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Em hãy dùng những từ ngữ tìm được ở bài tập 2 để nói về bạn Tiến Anh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238D74-20C2-CF27-EF19-83C509D93D8E}"/>
              </a:ext>
            </a:extLst>
          </p:cNvPr>
          <p:cNvGrpSpPr/>
          <p:nvPr/>
        </p:nvGrpSpPr>
        <p:grpSpPr>
          <a:xfrm>
            <a:off x="1261830" y="1932652"/>
            <a:ext cx="4279673" cy="3564701"/>
            <a:chOff x="1019175" y="2070275"/>
            <a:chExt cx="4279673" cy="356470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05F1315-EDA4-624F-36C0-D70EC7808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4123" y="3490070"/>
              <a:ext cx="2364725" cy="214490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EFE1472-97A6-5BA5-0F7A-3E1F66F9E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052804">
              <a:off x="1019175" y="2070275"/>
              <a:ext cx="2470476" cy="224082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CD64990-2F06-2EF5-FBEF-A1F993FCC4EF}"/>
              </a:ext>
            </a:extLst>
          </p:cNvPr>
          <p:cNvGrpSpPr/>
          <p:nvPr/>
        </p:nvGrpSpPr>
        <p:grpSpPr>
          <a:xfrm>
            <a:off x="-254672" y="4925348"/>
            <a:ext cx="12446673" cy="2000031"/>
            <a:chOff x="-254672" y="4925348"/>
            <a:chExt cx="12446673" cy="2000031"/>
          </a:xfrm>
        </p:grpSpPr>
        <p:pic>
          <p:nvPicPr>
            <p:cNvPr id="9" name="Picture 8" descr="A field of flowers&#10;&#10;Description automatically generated with low confidence">
              <a:extLst>
                <a:ext uri="{FF2B5EF4-FFF2-40B4-BE49-F238E27FC236}">
                  <a16:creationId xmlns:a16="http://schemas.microsoft.com/office/drawing/2014/main" id="{AF3C96A8-8A48-99F0-2421-3E0B6F7CD3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9" t="62424"/>
            <a:stretch/>
          </p:blipFill>
          <p:spPr>
            <a:xfrm flipH="1">
              <a:off x="-254672" y="4925348"/>
              <a:ext cx="8063346" cy="2000031"/>
            </a:xfrm>
            <a:prstGeom prst="rect">
              <a:avLst/>
            </a:prstGeom>
          </p:spPr>
        </p:pic>
        <p:pic>
          <p:nvPicPr>
            <p:cNvPr id="11" name="Picture 10" descr="A field of flowers&#10;&#10;Description automatically generated with low confidence">
              <a:extLst>
                <a:ext uri="{FF2B5EF4-FFF2-40B4-BE49-F238E27FC236}">
                  <a16:creationId xmlns:a16="http://schemas.microsoft.com/office/drawing/2014/main" id="{0B14890E-8A00-CA3B-6618-D4A21656F3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9" t="62424" r="37869"/>
            <a:stretch/>
          </p:blipFill>
          <p:spPr>
            <a:xfrm>
              <a:off x="7808675" y="4925348"/>
              <a:ext cx="4383326" cy="2000031"/>
            </a:xfrm>
            <a:prstGeom prst="rect">
              <a:avLst/>
            </a:prstGeom>
          </p:spPr>
        </p:pic>
      </p:grp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90B70EE4-52AB-44E8-03CE-4935B17DEC19}"/>
              </a:ext>
            </a:extLst>
          </p:cNvPr>
          <p:cNvSpPr/>
          <p:nvPr/>
        </p:nvSpPr>
        <p:spPr>
          <a:xfrm>
            <a:off x="6045969" y="3195942"/>
            <a:ext cx="5338683" cy="2457915"/>
          </a:xfrm>
          <a:prstGeom prst="wedgeEllipseCallout">
            <a:avLst>
              <a:gd name="adj1" fmla="val -65318"/>
              <a:gd name="adj2" fmla="val -2759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1626E2-2C64-FD07-949F-D40A0300FF22}"/>
              </a:ext>
            </a:extLst>
          </p:cNvPr>
          <p:cNvSpPr txBox="1"/>
          <p:nvPr/>
        </p:nvSpPr>
        <p:spPr>
          <a:xfrm>
            <a:off x="5960685" y="3676741"/>
            <a:ext cx="550925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500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</a:t>
            </a:r>
            <a:r>
              <a:rPr kumimoji="0" lang="vi-VN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ạn Tiến Anh cố gắng </a:t>
            </a:r>
            <a:br>
              <a:rPr kumimoji="0" lang="vi-VN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</a:br>
            <a:r>
              <a:rPr kumimoji="0" lang="vi-VN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sử dụng máy tính bằng chân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A6C769-58C0-9FB8-2D0A-4D3BA8FCE92F}"/>
              </a:ext>
            </a:extLst>
          </p:cNvPr>
          <p:cNvSpPr txBox="1"/>
          <p:nvPr/>
        </p:nvSpPr>
        <p:spPr>
          <a:xfrm>
            <a:off x="4359140" y="1748058"/>
            <a:ext cx="71985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 err="1"/>
              <a:t>Các</a:t>
            </a:r>
            <a:r>
              <a:rPr lang="en-US" sz="2800" b="1" i="1" dirty="0"/>
              <a:t> </a:t>
            </a:r>
            <a:r>
              <a:rPr lang="en-US" sz="2800" b="1" i="1" dirty="0" err="1"/>
              <a:t>từ</a:t>
            </a:r>
            <a:r>
              <a:rPr lang="en-US" sz="2800" b="1" i="1" dirty="0"/>
              <a:t> </a:t>
            </a:r>
            <a:r>
              <a:rPr lang="en-US" sz="2800" b="1" i="1" dirty="0" err="1"/>
              <a:t>ngữ</a:t>
            </a:r>
            <a:r>
              <a:rPr lang="en-US" sz="2800" b="1" i="1" dirty="0"/>
              <a:t> ở </a:t>
            </a:r>
            <a:r>
              <a:rPr lang="en-US" sz="2800" b="1" i="1" dirty="0" err="1"/>
              <a:t>bài</a:t>
            </a:r>
            <a:r>
              <a:rPr lang="en-US" sz="2800" b="1" i="1" dirty="0"/>
              <a:t> </a:t>
            </a:r>
            <a:r>
              <a:rPr lang="en-US" sz="2800" b="1" i="1" dirty="0" err="1"/>
              <a:t>tập</a:t>
            </a:r>
            <a:r>
              <a:rPr lang="en-US" sz="2800" b="1" i="1" dirty="0"/>
              <a:t> 2: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cố</a:t>
            </a:r>
            <a:r>
              <a:rPr lang="en-US" sz="2800" dirty="0"/>
              <a:t> </a:t>
            </a:r>
            <a:r>
              <a:rPr lang="en-US" sz="2800" dirty="0" err="1"/>
              <a:t>gắng</a:t>
            </a:r>
            <a:r>
              <a:rPr lang="en-US" sz="2800" dirty="0"/>
              <a:t>, </a:t>
            </a:r>
            <a:r>
              <a:rPr lang="en-US" sz="2800" dirty="0" err="1"/>
              <a:t>gắng</a:t>
            </a:r>
            <a:r>
              <a:rPr lang="en-US" sz="2800" dirty="0"/>
              <a:t> </a:t>
            </a:r>
            <a:r>
              <a:rPr lang="en-US" sz="2800" dirty="0" err="1"/>
              <a:t>sức</a:t>
            </a:r>
            <a:r>
              <a:rPr lang="en-US" sz="2800" dirty="0"/>
              <a:t>, </a:t>
            </a:r>
            <a:r>
              <a:rPr lang="en-US" sz="2800" dirty="0" err="1"/>
              <a:t>nỗ</a:t>
            </a:r>
            <a:r>
              <a:rPr lang="en-US" sz="2800" dirty="0"/>
              <a:t> </a:t>
            </a:r>
            <a:r>
              <a:rPr lang="en-US" sz="2800" dirty="0" err="1"/>
              <a:t>lực</a:t>
            </a:r>
            <a:r>
              <a:rPr lang="en-US" sz="2800" dirty="0"/>
              <a:t>, </a:t>
            </a:r>
            <a:r>
              <a:rPr lang="en-US" sz="2800" dirty="0" err="1"/>
              <a:t>mê</a:t>
            </a:r>
            <a:r>
              <a:rPr lang="en-US" sz="2800" dirty="0"/>
              <a:t> say, say </a:t>
            </a:r>
            <a:r>
              <a:rPr lang="en-US" sz="2800" dirty="0" err="1"/>
              <a:t>mê</a:t>
            </a:r>
            <a:r>
              <a:rPr lang="en-US" sz="2800" dirty="0"/>
              <a:t>, </a:t>
            </a:r>
            <a:r>
              <a:rPr lang="en-US" sz="2800" dirty="0" err="1"/>
              <a:t>đam</a:t>
            </a:r>
            <a:r>
              <a:rPr lang="en-US" sz="2800" dirty="0"/>
              <a:t> </a:t>
            </a:r>
            <a:r>
              <a:rPr lang="en-US" sz="2800" dirty="0" err="1"/>
              <a:t>mê</a:t>
            </a:r>
            <a:r>
              <a:rPr lang="en-US" sz="2800" dirty="0"/>
              <a:t>, ham </a:t>
            </a:r>
            <a:r>
              <a:rPr lang="en-US" sz="2800" dirty="0" err="1"/>
              <a:t>mê</a:t>
            </a:r>
            <a:r>
              <a:rPr lang="en-US" sz="2800" dirty="0"/>
              <a:t>,….</a:t>
            </a:r>
          </a:p>
        </p:txBody>
      </p:sp>
    </p:spTree>
    <p:extLst>
      <p:ext uri="{BB962C8B-B14F-4D97-AF65-F5344CB8AC3E}">
        <p14:creationId xmlns:p14="http://schemas.microsoft.com/office/powerpoint/2010/main" val="343572835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aircraft&#10;&#10;Description automatically generated">
            <a:extLst>
              <a:ext uri="{FF2B5EF4-FFF2-40B4-BE49-F238E27FC236}">
                <a16:creationId xmlns:a16="http://schemas.microsoft.com/office/drawing/2014/main" id="{FB807E65-5841-143E-3BB3-15CEA9212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3190F5-151E-957F-2933-A79D27D9A129}"/>
              </a:ext>
            </a:extLst>
          </p:cNvPr>
          <p:cNvSpPr txBox="1"/>
          <p:nvPr/>
        </p:nvSpPr>
        <p:spPr>
          <a:xfrm>
            <a:off x="1115201" y="458847"/>
            <a:ext cx="9962957" cy="1169551"/>
          </a:xfrm>
          <a:custGeom>
            <a:avLst/>
            <a:gdLst>
              <a:gd name="connsiteX0" fmla="*/ 0 w 9962957"/>
              <a:gd name="connsiteY0" fmla="*/ 0 h 1169551"/>
              <a:gd name="connsiteX1" fmla="*/ 9962957 w 9962957"/>
              <a:gd name="connsiteY1" fmla="*/ 0 h 1169551"/>
              <a:gd name="connsiteX2" fmla="*/ 9962957 w 9962957"/>
              <a:gd name="connsiteY2" fmla="*/ 1169551 h 1169551"/>
              <a:gd name="connsiteX3" fmla="*/ 0 w 9962957"/>
              <a:gd name="connsiteY3" fmla="*/ 1169551 h 1169551"/>
              <a:gd name="connsiteX4" fmla="*/ 0 w 9962957"/>
              <a:gd name="connsiteY4" fmla="*/ 0 h 116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2957" h="1169551" fill="none" extrusionOk="0">
                <a:moveTo>
                  <a:pt x="0" y="0"/>
                </a:moveTo>
                <a:cubicBezTo>
                  <a:pt x="1997114" y="-117218"/>
                  <a:pt x="8568525" y="-148892"/>
                  <a:pt x="9962957" y="0"/>
                </a:cubicBezTo>
                <a:cubicBezTo>
                  <a:pt x="9901145" y="240412"/>
                  <a:pt x="9860386" y="692820"/>
                  <a:pt x="9962957" y="1169551"/>
                </a:cubicBezTo>
                <a:cubicBezTo>
                  <a:pt x="8789365" y="1192784"/>
                  <a:pt x="3375059" y="1002858"/>
                  <a:pt x="0" y="1169551"/>
                </a:cubicBezTo>
                <a:cubicBezTo>
                  <a:pt x="41906" y="618215"/>
                  <a:pt x="-98834" y="270345"/>
                  <a:pt x="0" y="0"/>
                </a:cubicBezTo>
                <a:close/>
              </a:path>
              <a:path w="9962957" h="1169551" stroke="0" extrusionOk="0">
                <a:moveTo>
                  <a:pt x="0" y="0"/>
                </a:moveTo>
                <a:cubicBezTo>
                  <a:pt x="2362289" y="-39958"/>
                  <a:pt x="6421539" y="-55914"/>
                  <a:pt x="9962957" y="0"/>
                </a:cubicBezTo>
                <a:cubicBezTo>
                  <a:pt x="10003395" y="295107"/>
                  <a:pt x="9968935" y="589382"/>
                  <a:pt x="9962957" y="1169551"/>
                </a:cubicBezTo>
                <a:cubicBezTo>
                  <a:pt x="7024862" y="1090462"/>
                  <a:pt x="1615003" y="1012385"/>
                  <a:pt x="0" y="1169551"/>
                </a:cubicBezTo>
                <a:cubicBezTo>
                  <a:pt x="62404" y="989179"/>
                  <a:pt x="48394" y="31010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405148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500" dirty="0">
                <a:solidFill>
                  <a:schemeClr val="bg1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Em hãy dùng những từ ngữ tìm được ở bài tập 2 để nói về bạn Tiến Anh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238D74-20C2-CF27-EF19-83C509D93D8E}"/>
              </a:ext>
            </a:extLst>
          </p:cNvPr>
          <p:cNvGrpSpPr/>
          <p:nvPr/>
        </p:nvGrpSpPr>
        <p:grpSpPr>
          <a:xfrm>
            <a:off x="7016603" y="1895330"/>
            <a:ext cx="4279673" cy="3564701"/>
            <a:chOff x="1019175" y="2070275"/>
            <a:chExt cx="4279673" cy="356470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05F1315-EDA4-624F-36C0-D70EC7808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4123" y="3490070"/>
              <a:ext cx="2364725" cy="214490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EFE1472-97A6-5BA5-0F7A-3E1F66F9E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7139">
              <a:off x="1019175" y="2070275"/>
              <a:ext cx="2470476" cy="2240827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585AC3A-07AE-0FF7-9C26-6C18FE74C61B}"/>
              </a:ext>
            </a:extLst>
          </p:cNvPr>
          <p:cNvSpPr txBox="1"/>
          <p:nvPr/>
        </p:nvSpPr>
        <p:spPr>
          <a:xfrm>
            <a:off x="-336804" y="1982567"/>
            <a:ext cx="868965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Thảo luận n</a:t>
            </a:r>
            <a:r>
              <a:rPr lang="vi-VN" sz="5000" b="1" noProof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hóm đôi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1A4B08-F5D4-7589-A296-0A52DD5FA7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4674" y="2944171"/>
            <a:ext cx="6179761" cy="367426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CD64990-2F06-2EF5-FBEF-A1F993FCC4EF}"/>
              </a:ext>
            </a:extLst>
          </p:cNvPr>
          <p:cNvGrpSpPr/>
          <p:nvPr/>
        </p:nvGrpSpPr>
        <p:grpSpPr>
          <a:xfrm>
            <a:off x="-254672" y="4925348"/>
            <a:ext cx="12446673" cy="2000031"/>
            <a:chOff x="-254672" y="4925348"/>
            <a:chExt cx="12446673" cy="2000031"/>
          </a:xfrm>
        </p:grpSpPr>
        <p:pic>
          <p:nvPicPr>
            <p:cNvPr id="9" name="Picture 8" descr="A field of flowers&#10;&#10;Description automatically generated with low confidence">
              <a:extLst>
                <a:ext uri="{FF2B5EF4-FFF2-40B4-BE49-F238E27FC236}">
                  <a16:creationId xmlns:a16="http://schemas.microsoft.com/office/drawing/2014/main" id="{AF3C96A8-8A48-99F0-2421-3E0B6F7CD3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9" t="62424"/>
            <a:stretch/>
          </p:blipFill>
          <p:spPr>
            <a:xfrm flipH="1">
              <a:off x="-254672" y="4925348"/>
              <a:ext cx="8063346" cy="2000031"/>
            </a:xfrm>
            <a:prstGeom prst="rect">
              <a:avLst/>
            </a:prstGeom>
          </p:spPr>
        </p:pic>
        <p:pic>
          <p:nvPicPr>
            <p:cNvPr id="11" name="Picture 10" descr="A field of flowers&#10;&#10;Description automatically generated with low confidence">
              <a:extLst>
                <a:ext uri="{FF2B5EF4-FFF2-40B4-BE49-F238E27FC236}">
                  <a16:creationId xmlns:a16="http://schemas.microsoft.com/office/drawing/2014/main" id="{0B14890E-8A00-CA3B-6618-D4A21656F3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9" t="62424" r="37869"/>
            <a:stretch/>
          </p:blipFill>
          <p:spPr>
            <a:xfrm>
              <a:off x="7808675" y="4925348"/>
              <a:ext cx="4383326" cy="20000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7600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aircraft&#10;&#10;Description automatically generated">
            <a:extLst>
              <a:ext uri="{FF2B5EF4-FFF2-40B4-BE49-F238E27FC236}">
                <a16:creationId xmlns:a16="http://schemas.microsoft.com/office/drawing/2014/main" id="{FB807E65-5841-143E-3BB3-15CEA9212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3190F5-151E-957F-2933-A79D27D9A129}"/>
              </a:ext>
            </a:extLst>
          </p:cNvPr>
          <p:cNvSpPr txBox="1"/>
          <p:nvPr/>
        </p:nvSpPr>
        <p:spPr>
          <a:xfrm>
            <a:off x="1250446" y="811900"/>
            <a:ext cx="9962957" cy="1169551"/>
          </a:xfrm>
          <a:custGeom>
            <a:avLst/>
            <a:gdLst>
              <a:gd name="connsiteX0" fmla="*/ 0 w 9962957"/>
              <a:gd name="connsiteY0" fmla="*/ 0 h 1169551"/>
              <a:gd name="connsiteX1" fmla="*/ 9962957 w 9962957"/>
              <a:gd name="connsiteY1" fmla="*/ 0 h 1169551"/>
              <a:gd name="connsiteX2" fmla="*/ 9962957 w 9962957"/>
              <a:gd name="connsiteY2" fmla="*/ 1169551 h 1169551"/>
              <a:gd name="connsiteX3" fmla="*/ 0 w 9962957"/>
              <a:gd name="connsiteY3" fmla="*/ 1169551 h 1169551"/>
              <a:gd name="connsiteX4" fmla="*/ 0 w 9962957"/>
              <a:gd name="connsiteY4" fmla="*/ 0 h 116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2957" h="1169551" fill="none" extrusionOk="0">
                <a:moveTo>
                  <a:pt x="0" y="0"/>
                </a:moveTo>
                <a:cubicBezTo>
                  <a:pt x="1997114" y="-117218"/>
                  <a:pt x="8568525" y="-148892"/>
                  <a:pt x="9962957" y="0"/>
                </a:cubicBezTo>
                <a:cubicBezTo>
                  <a:pt x="9901145" y="240412"/>
                  <a:pt x="9860386" y="692820"/>
                  <a:pt x="9962957" y="1169551"/>
                </a:cubicBezTo>
                <a:cubicBezTo>
                  <a:pt x="8789365" y="1192784"/>
                  <a:pt x="3375059" y="1002858"/>
                  <a:pt x="0" y="1169551"/>
                </a:cubicBezTo>
                <a:cubicBezTo>
                  <a:pt x="41906" y="618215"/>
                  <a:pt x="-98834" y="270345"/>
                  <a:pt x="0" y="0"/>
                </a:cubicBezTo>
                <a:close/>
              </a:path>
              <a:path w="9962957" h="1169551" stroke="0" extrusionOk="0">
                <a:moveTo>
                  <a:pt x="0" y="0"/>
                </a:moveTo>
                <a:cubicBezTo>
                  <a:pt x="2362289" y="-39958"/>
                  <a:pt x="6421539" y="-55914"/>
                  <a:pt x="9962957" y="0"/>
                </a:cubicBezTo>
                <a:cubicBezTo>
                  <a:pt x="10003395" y="295107"/>
                  <a:pt x="9968935" y="589382"/>
                  <a:pt x="9962957" y="1169551"/>
                </a:cubicBezTo>
                <a:cubicBezTo>
                  <a:pt x="7024862" y="1090462"/>
                  <a:pt x="1615003" y="1012385"/>
                  <a:pt x="0" y="1169551"/>
                </a:cubicBezTo>
                <a:cubicBezTo>
                  <a:pt x="62404" y="989179"/>
                  <a:pt x="48394" y="31010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405148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500" dirty="0">
                <a:solidFill>
                  <a:schemeClr val="bg1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Em hãy dùng những từ ngữ tìm được ở bài tập 2 để nói về bạn Tiến Anh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5" name="Heart 14">
            <a:extLst>
              <a:ext uri="{FF2B5EF4-FFF2-40B4-BE49-F238E27FC236}">
                <a16:creationId xmlns:a16="http://schemas.microsoft.com/office/drawing/2014/main" id="{38B6BB78-4026-6B4B-23FB-000D83422AED}"/>
              </a:ext>
            </a:extLst>
          </p:cNvPr>
          <p:cNvSpPr/>
          <p:nvPr/>
        </p:nvSpPr>
        <p:spPr>
          <a:xfrm>
            <a:off x="3034197" y="2369370"/>
            <a:ext cx="5560563" cy="3838570"/>
          </a:xfrm>
          <a:custGeom>
            <a:avLst/>
            <a:gdLst>
              <a:gd name="connsiteX0" fmla="*/ 2780282 w 5560563"/>
              <a:gd name="connsiteY0" fmla="*/ 959643 h 3838570"/>
              <a:gd name="connsiteX1" fmla="*/ 2780282 w 5560563"/>
              <a:gd name="connsiteY1" fmla="*/ 3838570 h 3838570"/>
              <a:gd name="connsiteX2" fmla="*/ 2780282 w 5560563"/>
              <a:gd name="connsiteY2" fmla="*/ 959643 h 383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0563" h="3838570" fill="none" extrusionOk="0">
                <a:moveTo>
                  <a:pt x="2780282" y="959643"/>
                </a:moveTo>
                <a:cubicBezTo>
                  <a:pt x="3103176" y="-1082726"/>
                  <a:pt x="8089188" y="1889974"/>
                  <a:pt x="2780282" y="3838570"/>
                </a:cubicBezTo>
                <a:cubicBezTo>
                  <a:pt x="-2756815" y="1026005"/>
                  <a:pt x="1617968" y="-1490434"/>
                  <a:pt x="2780282" y="959643"/>
                </a:cubicBezTo>
                <a:close/>
              </a:path>
              <a:path w="5560563" h="3838570" stroke="0" extrusionOk="0">
                <a:moveTo>
                  <a:pt x="2780282" y="959643"/>
                </a:moveTo>
                <a:cubicBezTo>
                  <a:pt x="4716891" y="-649889"/>
                  <a:pt x="7987733" y="1302189"/>
                  <a:pt x="2780282" y="3838570"/>
                </a:cubicBezTo>
                <a:cubicBezTo>
                  <a:pt x="-2902866" y="796996"/>
                  <a:pt x="1330327" y="-1431320"/>
                  <a:pt x="2780282" y="959643"/>
                </a:cubicBezTo>
                <a:close/>
              </a:path>
            </a:pathLst>
          </a:custGeom>
          <a:solidFill>
            <a:srgbClr val="FBF9A1"/>
          </a:solidFill>
          <a:ln>
            <a:prstDash val="dash"/>
            <a:extLst>
              <a:ext uri="{C807C97D-BFC1-408E-A445-0C87EB9F89A2}">
                <ask:lineSketchStyleProps xmlns:ask="http://schemas.microsoft.com/office/drawing/2018/sketchyshapes" sd="806471361">
                  <a:prstGeom prst="hear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F4729C-7921-DB1A-BBF9-556AFAEC48B4}"/>
              </a:ext>
            </a:extLst>
          </p:cNvPr>
          <p:cNvSpPr txBox="1"/>
          <p:nvPr/>
        </p:nvSpPr>
        <p:spPr>
          <a:xfrm>
            <a:off x="3223678" y="3188014"/>
            <a:ext cx="5181600" cy="193899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vi-VN" sz="6000" dirty="0">
                <a:solidFill>
                  <a:srgbClr val="FF0000"/>
                </a:solidFill>
                <a:latin typeface="UTM Cookies" panose="02040603050506020204" pitchFamily="18" charset="0"/>
              </a:rPr>
              <a:t>Chia sẻ trước lớp</a:t>
            </a:r>
            <a:endParaRPr lang="en-US" sz="6000" dirty="0">
              <a:solidFill>
                <a:srgbClr val="FF0000"/>
              </a:solidFill>
              <a:latin typeface="UTM Cookies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1A4B08-F5D4-7589-A296-0A52DD5FA7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1"/>
          <a:stretch/>
        </p:blipFill>
        <p:spPr>
          <a:xfrm flipH="1">
            <a:off x="973928" y="2515625"/>
            <a:ext cx="2803073" cy="40173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5B4F939-0E76-2B6F-5FE0-56AED42154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12"/>
          <a:stretch/>
        </p:blipFill>
        <p:spPr>
          <a:xfrm flipH="1">
            <a:off x="7847830" y="2687449"/>
            <a:ext cx="3657693" cy="401734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CD64990-2F06-2EF5-FBEF-A1F993FCC4EF}"/>
              </a:ext>
            </a:extLst>
          </p:cNvPr>
          <p:cNvGrpSpPr/>
          <p:nvPr/>
        </p:nvGrpSpPr>
        <p:grpSpPr>
          <a:xfrm>
            <a:off x="-254672" y="4925348"/>
            <a:ext cx="12446673" cy="2000031"/>
            <a:chOff x="-254672" y="4925348"/>
            <a:chExt cx="12446673" cy="2000031"/>
          </a:xfrm>
        </p:grpSpPr>
        <p:pic>
          <p:nvPicPr>
            <p:cNvPr id="9" name="Picture 8" descr="A field of flowers&#10;&#10;Description automatically generated with low confidence">
              <a:extLst>
                <a:ext uri="{FF2B5EF4-FFF2-40B4-BE49-F238E27FC236}">
                  <a16:creationId xmlns:a16="http://schemas.microsoft.com/office/drawing/2014/main" id="{AF3C96A8-8A48-99F0-2421-3E0B6F7CD3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9" t="62424"/>
            <a:stretch/>
          </p:blipFill>
          <p:spPr>
            <a:xfrm flipH="1">
              <a:off x="-254672" y="4925348"/>
              <a:ext cx="8063346" cy="2000031"/>
            </a:xfrm>
            <a:prstGeom prst="rect">
              <a:avLst/>
            </a:prstGeom>
          </p:spPr>
        </p:pic>
        <p:pic>
          <p:nvPicPr>
            <p:cNvPr id="11" name="Picture 10" descr="A field of flowers&#10;&#10;Description automatically generated with low confidence">
              <a:extLst>
                <a:ext uri="{FF2B5EF4-FFF2-40B4-BE49-F238E27FC236}">
                  <a16:creationId xmlns:a16="http://schemas.microsoft.com/office/drawing/2014/main" id="{0B14890E-8A00-CA3B-6618-D4A21656F3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9" t="62424" r="37869"/>
            <a:stretch/>
          </p:blipFill>
          <p:spPr>
            <a:xfrm>
              <a:off x="7808675" y="4925348"/>
              <a:ext cx="4383326" cy="20000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8413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428</Words>
  <Application>Microsoft Office PowerPoint</Application>
  <PresentationFormat>Widescreen</PresentationFormat>
  <Paragraphs>79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LNTH-LuoLuoNotangYuanTi 1</vt:lpstr>
      <vt:lpstr>#9Slide05 SVNClementine</vt:lpstr>
      <vt:lpstr>Arial</vt:lpstr>
      <vt:lpstr>Calibri</vt:lpstr>
      <vt:lpstr>Calibri Light</vt:lpstr>
      <vt:lpstr>iCiel Crocante</vt:lpstr>
      <vt:lpstr>SVN-Hole Hearted</vt:lpstr>
      <vt:lpstr>SVN-Poky's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ngtmnhien2212@gmail.com</dc:creator>
  <cp:lastModifiedBy>NGUYEN PHAM ANH THU</cp:lastModifiedBy>
  <cp:revision>41</cp:revision>
  <dcterms:created xsi:type="dcterms:W3CDTF">2022-07-15T07:08:27Z</dcterms:created>
  <dcterms:modified xsi:type="dcterms:W3CDTF">2022-10-15T13:16:41Z</dcterms:modified>
</cp:coreProperties>
</file>